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96" r:id="rId5"/>
    <p:sldId id="297" r:id="rId6"/>
    <p:sldId id="294" r:id="rId7"/>
    <p:sldId id="302" r:id="rId8"/>
    <p:sldId id="303" r:id="rId9"/>
    <p:sldId id="305" r:id="rId10"/>
    <p:sldId id="270" r:id="rId11"/>
    <p:sldId id="304" r:id="rId12"/>
    <p:sldId id="300" r:id="rId13"/>
    <p:sldId id="261" r:id="rId14"/>
    <p:sldId id="265" r:id="rId15"/>
    <p:sldId id="263" r:id="rId16"/>
    <p:sldId id="262" r:id="rId17"/>
    <p:sldId id="306" r:id="rId18"/>
    <p:sldId id="307" r:id="rId19"/>
    <p:sldId id="308" r:id="rId20"/>
    <p:sldId id="309" r:id="rId21"/>
    <p:sldId id="301" r:id="rId22"/>
    <p:sldId id="264" r:id="rId23"/>
    <p:sldId id="256" r:id="rId24"/>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72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6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EBFC5-7164-4515-A512-83C9B08E4C52}"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BA7D4-CC1B-4E13-94E7-2A53FD93D5E9}" type="slidenum">
              <a:rPr lang="en-US" smtClean="0"/>
              <a:t>‹#›</a:t>
            </a:fld>
            <a:endParaRPr lang="en-US"/>
          </a:p>
        </p:txBody>
      </p:sp>
    </p:spTree>
    <p:extLst>
      <p:ext uri="{BB962C8B-B14F-4D97-AF65-F5344CB8AC3E}">
        <p14:creationId xmlns:p14="http://schemas.microsoft.com/office/powerpoint/2010/main" val="58310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EBFC5-7164-4515-A512-83C9B08E4C52}"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BA7D4-CC1B-4E13-94E7-2A53FD93D5E9}" type="slidenum">
              <a:rPr lang="en-US" smtClean="0"/>
              <a:t>‹#›</a:t>
            </a:fld>
            <a:endParaRPr lang="en-US"/>
          </a:p>
        </p:txBody>
      </p:sp>
    </p:spTree>
    <p:extLst>
      <p:ext uri="{BB962C8B-B14F-4D97-AF65-F5344CB8AC3E}">
        <p14:creationId xmlns:p14="http://schemas.microsoft.com/office/powerpoint/2010/main" val="285865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EBFC5-7164-4515-A512-83C9B08E4C52}"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BA7D4-CC1B-4E13-94E7-2A53FD93D5E9}" type="slidenum">
              <a:rPr lang="en-US" smtClean="0"/>
              <a:t>‹#›</a:t>
            </a:fld>
            <a:endParaRPr lang="en-US"/>
          </a:p>
        </p:txBody>
      </p:sp>
    </p:spTree>
    <p:extLst>
      <p:ext uri="{BB962C8B-B14F-4D97-AF65-F5344CB8AC3E}">
        <p14:creationId xmlns:p14="http://schemas.microsoft.com/office/powerpoint/2010/main" val="323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7C636-8D64-4036-8E93-503D12FBA30B}"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12F6F-C7C0-4E1E-9C7F-9120F48F90EF}" type="slidenum">
              <a:rPr lang="en-US" smtClean="0"/>
              <a:t>‹#›</a:t>
            </a:fld>
            <a:endParaRPr lang="en-US"/>
          </a:p>
        </p:txBody>
      </p:sp>
    </p:spTree>
    <p:extLst>
      <p:ext uri="{BB962C8B-B14F-4D97-AF65-F5344CB8AC3E}">
        <p14:creationId xmlns:p14="http://schemas.microsoft.com/office/powerpoint/2010/main" val="2239215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7C636-8D64-4036-8E93-503D12FBA30B}"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12F6F-C7C0-4E1E-9C7F-9120F48F90EF}" type="slidenum">
              <a:rPr lang="en-US" smtClean="0"/>
              <a:t>‹#›</a:t>
            </a:fld>
            <a:endParaRPr lang="en-US"/>
          </a:p>
        </p:txBody>
      </p:sp>
    </p:spTree>
    <p:extLst>
      <p:ext uri="{BB962C8B-B14F-4D97-AF65-F5344CB8AC3E}">
        <p14:creationId xmlns:p14="http://schemas.microsoft.com/office/powerpoint/2010/main" val="3389403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27C636-8D64-4036-8E93-503D12FBA30B}"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12F6F-C7C0-4E1E-9C7F-9120F48F90EF}" type="slidenum">
              <a:rPr lang="en-US" smtClean="0"/>
              <a:t>‹#›</a:t>
            </a:fld>
            <a:endParaRPr lang="en-US"/>
          </a:p>
        </p:txBody>
      </p:sp>
    </p:spTree>
    <p:extLst>
      <p:ext uri="{BB962C8B-B14F-4D97-AF65-F5344CB8AC3E}">
        <p14:creationId xmlns:p14="http://schemas.microsoft.com/office/powerpoint/2010/main" val="77658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27C636-8D64-4036-8E93-503D12FBA30B}"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12F6F-C7C0-4E1E-9C7F-9120F48F90EF}" type="slidenum">
              <a:rPr lang="en-US" smtClean="0"/>
              <a:t>‹#›</a:t>
            </a:fld>
            <a:endParaRPr lang="en-US"/>
          </a:p>
        </p:txBody>
      </p:sp>
    </p:spTree>
    <p:extLst>
      <p:ext uri="{BB962C8B-B14F-4D97-AF65-F5344CB8AC3E}">
        <p14:creationId xmlns:p14="http://schemas.microsoft.com/office/powerpoint/2010/main" val="1549069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27C636-8D64-4036-8E93-503D12FBA30B}"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B12F6F-C7C0-4E1E-9C7F-9120F48F90EF}" type="slidenum">
              <a:rPr lang="en-US" smtClean="0"/>
              <a:t>‹#›</a:t>
            </a:fld>
            <a:endParaRPr lang="en-US"/>
          </a:p>
        </p:txBody>
      </p:sp>
    </p:spTree>
    <p:extLst>
      <p:ext uri="{BB962C8B-B14F-4D97-AF65-F5344CB8AC3E}">
        <p14:creationId xmlns:p14="http://schemas.microsoft.com/office/powerpoint/2010/main" val="857077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27C636-8D64-4036-8E93-503D12FBA30B}"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B12F6F-C7C0-4E1E-9C7F-9120F48F90EF}" type="slidenum">
              <a:rPr lang="en-US" smtClean="0"/>
              <a:t>‹#›</a:t>
            </a:fld>
            <a:endParaRPr lang="en-US"/>
          </a:p>
        </p:txBody>
      </p:sp>
    </p:spTree>
    <p:extLst>
      <p:ext uri="{BB962C8B-B14F-4D97-AF65-F5344CB8AC3E}">
        <p14:creationId xmlns:p14="http://schemas.microsoft.com/office/powerpoint/2010/main" val="2257494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7C636-8D64-4036-8E93-503D12FBA30B}"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B12F6F-C7C0-4E1E-9C7F-9120F48F90EF}" type="slidenum">
              <a:rPr lang="en-US" smtClean="0"/>
              <a:t>‹#›</a:t>
            </a:fld>
            <a:endParaRPr lang="en-US"/>
          </a:p>
        </p:txBody>
      </p:sp>
    </p:spTree>
    <p:extLst>
      <p:ext uri="{BB962C8B-B14F-4D97-AF65-F5344CB8AC3E}">
        <p14:creationId xmlns:p14="http://schemas.microsoft.com/office/powerpoint/2010/main" val="67436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D27C636-8D64-4036-8E93-503D12FBA30B}"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12F6F-C7C0-4E1E-9C7F-9120F48F90EF}" type="slidenum">
              <a:rPr lang="en-US" smtClean="0"/>
              <a:t>‹#›</a:t>
            </a:fld>
            <a:endParaRPr lang="en-US"/>
          </a:p>
        </p:txBody>
      </p:sp>
    </p:spTree>
    <p:extLst>
      <p:ext uri="{BB962C8B-B14F-4D97-AF65-F5344CB8AC3E}">
        <p14:creationId xmlns:p14="http://schemas.microsoft.com/office/powerpoint/2010/main" val="327623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EBFC5-7164-4515-A512-83C9B08E4C52}"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BA7D4-CC1B-4E13-94E7-2A53FD93D5E9}" type="slidenum">
              <a:rPr lang="en-US" smtClean="0"/>
              <a:t>‹#›</a:t>
            </a:fld>
            <a:endParaRPr lang="en-US"/>
          </a:p>
        </p:txBody>
      </p:sp>
    </p:spTree>
    <p:extLst>
      <p:ext uri="{BB962C8B-B14F-4D97-AF65-F5344CB8AC3E}">
        <p14:creationId xmlns:p14="http://schemas.microsoft.com/office/powerpoint/2010/main" val="2529187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4D27C636-8D64-4036-8E93-503D12FBA30B}"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12F6F-C7C0-4E1E-9C7F-9120F48F90EF}" type="slidenum">
              <a:rPr lang="en-US" smtClean="0"/>
              <a:t>‹#›</a:t>
            </a:fld>
            <a:endParaRPr lang="en-US"/>
          </a:p>
        </p:txBody>
      </p:sp>
    </p:spTree>
    <p:extLst>
      <p:ext uri="{BB962C8B-B14F-4D97-AF65-F5344CB8AC3E}">
        <p14:creationId xmlns:p14="http://schemas.microsoft.com/office/powerpoint/2010/main" val="2817758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7C636-8D64-4036-8E93-503D12FBA30B}"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12F6F-C7C0-4E1E-9C7F-9120F48F90EF}" type="slidenum">
              <a:rPr lang="en-US" smtClean="0"/>
              <a:t>‹#›</a:t>
            </a:fld>
            <a:endParaRPr lang="en-US"/>
          </a:p>
        </p:txBody>
      </p:sp>
    </p:spTree>
    <p:extLst>
      <p:ext uri="{BB962C8B-B14F-4D97-AF65-F5344CB8AC3E}">
        <p14:creationId xmlns:p14="http://schemas.microsoft.com/office/powerpoint/2010/main" val="1350029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7C636-8D64-4036-8E93-503D12FBA30B}"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12F6F-C7C0-4E1E-9C7F-9120F48F90EF}" type="slidenum">
              <a:rPr lang="en-US" smtClean="0"/>
              <a:t>‹#›</a:t>
            </a:fld>
            <a:endParaRPr lang="en-US"/>
          </a:p>
        </p:txBody>
      </p:sp>
    </p:spTree>
    <p:extLst>
      <p:ext uri="{BB962C8B-B14F-4D97-AF65-F5344CB8AC3E}">
        <p14:creationId xmlns:p14="http://schemas.microsoft.com/office/powerpoint/2010/main" val="109886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84E2F4-2129-4334-AF7B-7506568387B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517D-6C03-4BC3-9D1B-A03A08C3D6C4}" type="slidenum">
              <a:rPr lang="en-US" smtClean="0"/>
              <a:t>‹#›</a:t>
            </a:fld>
            <a:endParaRPr lang="en-US"/>
          </a:p>
        </p:txBody>
      </p:sp>
    </p:spTree>
    <p:extLst>
      <p:ext uri="{BB962C8B-B14F-4D97-AF65-F5344CB8AC3E}">
        <p14:creationId xmlns:p14="http://schemas.microsoft.com/office/powerpoint/2010/main" val="1047367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84E2F4-2129-4334-AF7B-7506568387B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517D-6C03-4BC3-9D1B-A03A08C3D6C4}" type="slidenum">
              <a:rPr lang="en-US" smtClean="0"/>
              <a:t>‹#›</a:t>
            </a:fld>
            <a:endParaRPr lang="en-US"/>
          </a:p>
        </p:txBody>
      </p:sp>
    </p:spTree>
    <p:extLst>
      <p:ext uri="{BB962C8B-B14F-4D97-AF65-F5344CB8AC3E}">
        <p14:creationId xmlns:p14="http://schemas.microsoft.com/office/powerpoint/2010/main" val="3030382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84E2F4-2129-4334-AF7B-7506568387B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517D-6C03-4BC3-9D1B-A03A08C3D6C4}" type="slidenum">
              <a:rPr lang="en-US" smtClean="0"/>
              <a:t>‹#›</a:t>
            </a:fld>
            <a:endParaRPr lang="en-US"/>
          </a:p>
        </p:txBody>
      </p:sp>
    </p:spTree>
    <p:extLst>
      <p:ext uri="{BB962C8B-B14F-4D97-AF65-F5344CB8AC3E}">
        <p14:creationId xmlns:p14="http://schemas.microsoft.com/office/powerpoint/2010/main" val="3964025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84E2F4-2129-4334-AF7B-7506568387B4}"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F517D-6C03-4BC3-9D1B-A03A08C3D6C4}" type="slidenum">
              <a:rPr lang="en-US" smtClean="0"/>
              <a:t>‹#›</a:t>
            </a:fld>
            <a:endParaRPr lang="en-US"/>
          </a:p>
        </p:txBody>
      </p:sp>
    </p:spTree>
    <p:extLst>
      <p:ext uri="{BB962C8B-B14F-4D97-AF65-F5344CB8AC3E}">
        <p14:creationId xmlns:p14="http://schemas.microsoft.com/office/powerpoint/2010/main" val="268122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84E2F4-2129-4334-AF7B-7506568387B4}"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F517D-6C03-4BC3-9D1B-A03A08C3D6C4}" type="slidenum">
              <a:rPr lang="en-US" smtClean="0"/>
              <a:t>‹#›</a:t>
            </a:fld>
            <a:endParaRPr lang="en-US"/>
          </a:p>
        </p:txBody>
      </p:sp>
    </p:spTree>
    <p:extLst>
      <p:ext uri="{BB962C8B-B14F-4D97-AF65-F5344CB8AC3E}">
        <p14:creationId xmlns:p14="http://schemas.microsoft.com/office/powerpoint/2010/main" val="21232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84E2F4-2129-4334-AF7B-7506568387B4}"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F517D-6C03-4BC3-9D1B-A03A08C3D6C4}" type="slidenum">
              <a:rPr lang="en-US" smtClean="0"/>
              <a:t>‹#›</a:t>
            </a:fld>
            <a:endParaRPr lang="en-US"/>
          </a:p>
        </p:txBody>
      </p:sp>
    </p:spTree>
    <p:extLst>
      <p:ext uri="{BB962C8B-B14F-4D97-AF65-F5344CB8AC3E}">
        <p14:creationId xmlns:p14="http://schemas.microsoft.com/office/powerpoint/2010/main" val="434286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4E2F4-2129-4334-AF7B-7506568387B4}"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F517D-6C03-4BC3-9D1B-A03A08C3D6C4}" type="slidenum">
              <a:rPr lang="en-US" smtClean="0"/>
              <a:t>‹#›</a:t>
            </a:fld>
            <a:endParaRPr lang="en-US"/>
          </a:p>
        </p:txBody>
      </p:sp>
    </p:spTree>
    <p:extLst>
      <p:ext uri="{BB962C8B-B14F-4D97-AF65-F5344CB8AC3E}">
        <p14:creationId xmlns:p14="http://schemas.microsoft.com/office/powerpoint/2010/main" val="135399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EBFC5-7164-4515-A512-83C9B08E4C52}"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BA7D4-CC1B-4E13-94E7-2A53FD93D5E9}" type="slidenum">
              <a:rPr lang="en-US" smtClean="0"/>
              <a:t>‹#›</a:t>
            </a:fld>
            <a:endParaRPr lang="en-US"/>
          </a:p>
        </p:txBody>
      </p:sp>
    </p:spTree>
    <p:extLst>
      <p:ext uri="{BB962C8B-B14F-4D97-AF65-F5344CB8AC3E}">
        <p14:creationId xmlns:p14="http://schemas.microsoft.com/office/powerpoint/2010/main" val="1018568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6C84E2F4-2129-4334-AF7B-7506568387B4}"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F517D-6C03-4BC3-9D1B-A03A08C3D6C4}" type="slidenum">
              <a:rPr lang="en-US" smtClean="0"/>
              <a:t>‹#›</a:t>
            </a:fld>
            <a:endParaRPr lang="en-US"/>
          </a:p>
        </p:txBody>
      </p:sp>
    </p:spTree>
    <p:extLst>
      <p:ext uri="{BB962C8B-B14F-4D97-AF65-F5344CB8AC3E}">
        <p14:creationId xmlns:p14="http://schemas.microsoft.com/office/powerpoint/2010/main" val="2560746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6C84E2F4-2129-4334-AF7B-7506568387B4}"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F517D-6C03-4BC3-9D1B-A03A08C3D6C4}" type="slidenum">
              <a:rPr lang="en-US" smtClean="0"/>
              <a:t>‹#›</a:t>
            </a:fld>
            <a:endParaRPr lang="en-US"/>
          </a:p>
        </p:txBody>
      </p:sp>
    </p:spTree>
    <p:extLst>
      <p:ext uri="{BB962C8B-B14F-4D97-AF65-F5344CB8AC3E}">
        <p14:creationId xmlns:p14="http://schemas.microsoft.com/office/powerpoint/2010/main" val="1252496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84E2F4-2129-4334-AF7B-7506568387B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517D-6C03-4BC3-9D1B-A03A08C3D6C4}" type="slidenum">
              <a:rPr lang="en-US" smtClean="0"/>
              <a:t>‹#›</a:t>
            </a:fld>
            <a:endParaRPr lang="en-US"/>
          </a:p>
        </p:txBody>
      </p:sp>
    </p:spTree>
    <p:extLst>
      <p:ext uri="{BB962C8B-B14F-4D97-AF65-F5344CB8AC3E}">
        <p14:creationId xmlns:p14="http://schemas.microsoft.com/office/powerpoint/2010/main" val="2205638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84E2F4-2129-4334-AF7B-7506568387B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F517D-6C03-4BC3-9D1B-A03A08C3D6C4}" type="slidenum">
              <a:rPr lang="en-US" smtClean="0"/>
              <a:t>‹#›</a:t>
            </a:fld>
            <a:endParaRPr lang="en-US"/>
          </a:p>
        </p:txBody>
      </p:sp>
    </p:spTree>
    <p:extLst>
      <p:ext uri="{BB962C8B-B14F-4D97-AF65-F5344CB8AC3E}">
        <p14:creationId xmlns:p14="http://schemas.microsoft.com/office/powerpoint/2010/main" val="281758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6EBFC5-7164-4515-A512-83C9B08E4C52}"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BA7D4-CC1B-4E13-94E7-2A53FD93D5E9}" type="slidenum">
              <a:rPr lang="en-US" smtClean="0"/>
              <a:t>‹#›</a:t>
            </a:fld>
            <a:endParaRPr lang="en-US"/>
          </a:p>
        </p:txBody>
      </p:sp>
    </p:spTree>
    <p:extLst>
      <p:ext uri="{BB962C8B-B14F-4D97-AF65-F5344CB8AC3E}">
        <p14:creationId xmlns:p14="http://schemas.microsoft.com/office/powerpoint/2010/main" val="83227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6EBFC5-7164-4515-A512-83C9B08E4C52}"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BA7D4-CC1B-4E13-94E7-2A53FD93D5E9}" type="slidenum">
              <a:rPr lang="en-US" smtClean="0"/>
              <a:t>‹#›</a:t>
            </a:fld>
            <a:endParaRPr lang="en-US"/>
          </a:p>
        </p:txBody>
      </p:sp>
    </p:spTree>
    <p:extLst>
      <p:ext uri="{BB962C8B-B14F-4D97-AF65-F5344CB8AC3E}">
        <p14:creationId xmlns:p14="http://schemas.microsoft.com/office/powerpoint/2010/main" val="54308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6EBFC5-7164-4515-A512-83C9B08E4C52}"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BA7D4-CC1B-4E13-94E7-2A53FD93D5E9}" type="slidenum">
              <a:rPr lang="en-US" smtClean="0"/>
              <a:t>‹#›</a:t>
            </a:fld>
            <a:endParaRPr lang="en-US"/>
          </a:p>
        </p:txBody>
      </p:sp>
    </p:spTree>
    <p:extLst>
      <p:ext uri="{BB962C8B-B14F-4D97-AF65-F5344CB8AC3E}">
        <p14:creationId xmlns:p14="http://schemas.microsoft.com/office/powerpoint/2010/main" val="176869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EBFC5-7164-4515-A512-83C9B08E4C52}"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BA7D4-CC1B-4E13-94E7-2A53FD93D5E9}" type="slidenum">
              <a:rPr lang="en-US" smtClean="0"/>
              <a:t>‹#›</a:t>
            </a:fld>
            <a:endParaRPr lang="en-US"/>
          </a:p>
        </p:txBody>
      </p:sp>
    </p:spTree>
    <p:extLst>
      <p:ext uri="{BB962C8B-B14F-4D97-AF65-F5344CB8AC3E}">
        <p14:creationId xmlns:p14="http://schemas.microsoft.com/office/powerpoint/2010/main" val="413543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E6EBFC5-7164-4515-A512-83C9B08E4C52}"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BA7D4-CC1B-4E13-94E7-2A53FD93D5E9}" type="slidenum">
              <a:rPr lang="en-US" smtClean="0"/>
              <a:t>‹#›</a:t>
            </a:fld>
            <a:endParaRPr lang="en-US"/>
          </a:p>
        </p:txBody>
      </p:sp>
    </p:spTree>
    <p:extLst>
      <p:ext uri="{BB962C8B-B14F-4D97-AF65-F5344CB8AC3E}">
        <p14:creationId xmlns:p14="http://schemas.microsoft.com/office/powerpoint/2010/main" val="151948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E6EBFC5-7164-4515-A512-83C9B08E4C52}"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BA7D4-CC1B-4E13-94E7-2A53FD93D5E9}" type="slidenum">
              <a:rPr lang="en-US" smtClean="0"/>
              <a:t>‹#›</a:t>
            </a:fld>
            <a:endParaRPr lang="en-US"/>
          </a:p>
        </p:txBody>
      </p:sp>
    </p:spTree>
    <p:extLst>
      <p:ext uri="{BB962C8B-B14F-4D97-AF65-F5344CB8AC3E}">
        <p14:creationId xmlns:p14="http://schemas.microsoft.com/office/powerpoint/2010/main" val="389073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DE6EBFC5-7164-4515-A512-83C9B08E4C52}" type="datetimeFigureOut">
              <a:rPr lang="en-US" smtClean="0"/>
              <a:t>3/7/2024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F27BA7D4-CC1B-4E13-94E7-2A53FD93D5E9}" type="slidenum">
              <a:rPr lang="en-US" smtClean="0"/>
              <a:t>‹#›</a:t>
            </a:fld>
            <a:endParaRPr lang="en-US"/>
          </a:p>
        </p:txBody>
      </p:sp>
    </p:spTree>
    <p:extLst>
      <p:ext uri="{BB962C8B-B14F-4D97-AF65-F5344CB8AC3E}">
        <p14:creationId xmlns:p14="http://schemas.microsoft.com/office/powerpoint/2010/main" val="519637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D27C636-8D64-4036-8E93-503D12FBA30B}" type="datetimeFigureOut">
              <a:rPr lang="en-US" smtClean="0"/>
              <a:t>3/7/2024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4CB12F6F-C7C0-4E1E-9C7F-9120F48F90EF}" type="slidenum">
              <a:rPr lang="en-US" smtClean="0"/>
              <a:t>‹#›</a:t>
            </a:fld>
            <a:endParaRPr lang="en-US"/>
          </a:p>
        </p:txBody>
      </p:sp>
    </p:spTree>
    <p:extLst>
      <p:ext uri="{BB962C8B-B14F-4D97-AF65-F5344CB8AC3E}">
        <p14:creationId xmlns:p14="http://schemas.microsoft.com/office/powerpoint/2010/main" val="3327631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6C84E2F4-2129-4334-AF7B-7506568387B4}" type="datetimeFigureOut">
              <a:rPr lang="en-US" smtClean="0"/>
              <a:t>3/7/2024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759F517D-6C03-4BC3-9D1B-A03A08C3D6C4}" type="slidenum">
              <a:rPr lang="en-US" smtClean="0"/>
              <a:t>‹#›</a:t>
            </a:fld>
            <a:endParaRPr lang="en-US"/>
          </a:p>
        </p:txBody>
      </p:sp>
    </p:spTree>
    <p:extLst>
      <p:ext uri="{BB962C8B-B14F-4D97-AF65-F5344CB8AC3E}">
        <p14:creationId xmlns:p14="http://schemas.microsoft.com/office/powerpoint/2010/main" val="3571203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F8FD54-AD7E-DC8A-E7B6-2CD347C19403}"/>
              </a:ext>
            </a:extLst>
          </p:cNvPr>
          <p:cNvSpPr/>
          <p:nvPr/>
        </p:nvSpPr>
        <p:spPr>
          <a:xfrm>
            <a:off x="0" y="3238500"/>
            <a:ext cx="10058400" cy="3343275"/>
          </a:xfrm>
          <a:prstGeom prst="rect">
            <a:avLst/>
          </a:prstGeom>
          <a:solidFill>
            <a:schemeClr val="tx2">
              <a:lumMod val="50000"/>
            </a:schemeClr>
          </a:solidFill>
          <a:ln>
            <a:noFill/>
          </a:ln>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2">
                  <a:lumMod val="10000"/>
                </a:schemeClr>
              </a:solidFill>
            </a:endParaRPr>
          </a:p>
        </p:txBody>
      </p:sp>
      <p:sp>
        <p:nvSpPr>
          <p:cNvPr id="9" name="Rectangle 8"/>
          <p:cNvSpPr/>
          <p:nvPr/>
        </p:nvSpPr>
        <p:spPr>
          <a:xfrm>
            <a:off x="1238386" y="3406321"/>
            <a:ext cx="7581627" cy="283154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solidFill>
                  <a:schemeClr val="bg1"/>
                </a:solidFill>
                <a:effectLst/>
                <a:uLnTx/>
                <a:uFillTx/>
                <a:latin typeface="Bernard MT Condensed" panose="02050806060905020404" pitchFamily="18" charset="0"/>
              </a:rPr>
              <a:t>Indonesian SDA Church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chemeClr val="bg1"/>
                </a:solidFill>
                <a:effectLst/>
                <a:uLnTx/>
                <a:uFillTx/>
                <a:latin typeface="Bernard MT Condensed" panose="02050806060905020404" pitchFamily="18" charset="0"/>
              </a:rPr>
              <a:t>Spirit Of Prophecy Department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chemeClr val="bg1"/>
                </a:solidFill>
                <a:effectLst/>
                <a:uLnTx/>
                <a:uFillTx/>
                <a:latin typeface="Bernard MT Condensed" panose="02050806060905020404" pitchFamily="18" charset="0"/>
              </a:rPr>
              <a:t>2024</a:t>
            </a:r>
          </a:p>
        </p:txBody>
      </p:sp>
      <p:pic>
        <p:nvPicPr>
          <p:cNvPr id="1026" name="Picture 2" descr="The Great Controversy Illustrated">
            <a:extLst>
              <a:ext uri="{FF2B5EF4-FFF2-40B4-BE49-F238E27FC236}">
                <a16:creationId xmlns:a16="http://schemas.microsoft.com/office/drawing/2014/main" id="{A62EF05F-E15D-A14E-1048-8DFE933DF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51" t="9804" r="27451" b="9926"/>
          <a:stretch/>
        </p:blipFill>
        <p:spPr bwMode="auto">
          <a:xfrm>
            <a:off x="4810126" y="169393"/>
            <a:ext cx="2209800" cy="2730284"/>
          </a:xfrm>
          <a:prstGeom prst="rect">
            <a:avLst/>
          </a:prstGeom>
          <a:noFill/>
          <a:ln w="28575">
            <a:solidFill>
              <a:srgbClr val="8A726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E321B-0CF0-4956-BD89-0D5C9C511408}"/>
              </a:ext>
            </a:extLst>
          </p:cNvPr>
          <p:cNvSpPr txBox="1"/>
          <p:nvPr/>
        </p:nvSpPr>
        <p:spPr>
          <a:xfrm>
            <a:off x="1130300" y="2562761"/>
            <a:ext cx="58801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Why the SOP is very important to us today?</a:t>
            </a:r>
          </a:p>
        </p:txBody>
      </p:sp>
    </p:spTree>
    <p:extLst>
      <p:ext uri="{BB962C8B-B14F-4D97-AF65-F5344CB8AC3E}">
        <p14:creationId xmlns:p14="http://schemas.microsoft.com/office/powerpoint/2010/main" val="277888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C6A87F-0705-4238-B720-62C3F53CAEE1}"/>
              </a:ext>
            </a:extLst>
          </p:cNvPr>
          <p:cNvSpPr/>
          <p:nvPr/>
        </p:nvSpPr>
        <p:spPr>
          <a:xfrm>
            <a:off x="901700" y="1889036"/>
            <a:ext cx="8750300"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FF00"/>
                </a:solidFill>
                <a:effectLst/>
                <a:uLnTx/>
                <a:uFillTx/>
                <a:latin typeface="Times New Roman" panose="02020603050405020304" pitchFamily="18" charset="0"/>
                <a:ea typeface="Times New Roman" panose="02020603050405020304" pitchFamily="18" charset="0"/>
                <a:cs typeface="+mn-cs"/>
              </a:rPr>
              <a:t>“In ancient times God spoke to men by the mouth of prophets and apostles. </a:t>
            </a:r>
            <a:r>
              <a:rPr kumimoji="0" lang="en-US" sz="2800" b="1" i="0" u="none" strike="noStrike" kern="1200" cap="none" spc="0" normalizeH="0" baseline="0" noProof="0" dirty="0">
                <a:ln>
                  <a:noFill/>
                </a:ln>
                <a:solidFill>
                  <a:srgbClr val="00FFFF"/>
                </a:solidFill>
                <a:effectLst/>
                <a:uLnTx/>
                <a:uFillTx/>
                <a:latin typeface="Times New Roman" panose="02020603050405020304" pitchFamily="18" charset="0"/>
                <a:ea typeface="Times New Roman" panose="02020603050405020304" pitchFamily="18" charset="0"/>
                <a:cs typeface="+mn-cs"/>
              </a:rPr>
              <a:t>In these days He speaks to them by the </a:t>
            </a:r>
            <a:r>
              <a:rPr kumimoji="0" lang="en-US" sz="2800" b="1" i="1" u="sng" strike="noStrike" kern="1200" cap="none" spc="0" normalizeH="0" baseline="0" noProof="0" dirty="0">
                <a:ln>
                  <a:noFill/>
                </a:ln>
                <a:solidFill>
                  <a:srgbClr val="00FFFF"/>
                </a:solidFill>
                <a:effectLst/>
                <a:uLnTx/>
                <a:uFillTx/>
                <a:latin typeface="Times New Roman" panose="02020603050405020304" pitchFamily="18" charset="0"/>
                <a:ea typeface="Times New Roman" panose="02020603050405020304" pitchFamily="18" charset="0"/>
                <a:cs typeface="+mn-cs"/>
              </a:rPr>
              <a:t>testimonies</a:t>
            </a:r>
            <a:r>
              <a:rPr kumimoji="0" lang="en-US" sz="2800" b="1" i="0" u="none" strike="noStrike" kern="1200" cap="none" spc="0" normalizeH="0" baseline="0" noProof="0" dirty="0">
                <a:ln>
                  <a:noFill/>
                </a:ln>
                <a:solidFill>
                  <a:srgbClr val="00FFFF"/>
                </a:solidFill>
                <a:effectLst/>
                <a:uLnTx/>
                <a:uFillTx/>
                <a:latin typeface="Times New Roman" panose="02020603050405020304" pitchFamily="18" charset="0"/>
                <a:ea typeface="Times New Roman" panose="02020603050405020304" pitchFamily="18" charset="0"/>
                <a:cs typeface="+mn-cs"/>
              </a:rPr>
              <a:t> of His Spirit.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There was never a time when God instructed His people more earnestly than He instructs them now concerning His will and the course that He would have them pursue.”</a:t>
            </a:r>
          </a:p>
        </p:txBody>
      </p:sp>
      <p:sp>
        <p:nvSpPr>
          <p:cNvPr id="3" name="Rectangle 2">
            <a:extLst>
              <a:ext uri="{FF2B5EF4-FFF2-40B4-BE49-F238E27FC236}">
                <a16:creationId xmlns:a16="http://schemas.microsoft.com/office/drawing/2014/main" id="{58E89F66-0ABE-41C3-A06B-07C994DAD1EE}"/>
              </a:ext>
            </a:extLst>
          </p:cNvPr>
          <p:cNvSpPr/>
          <p:nvPr/>
        </p:nvSpPr>
        <p:spPr>
          <a:xfrm>
            <a:off x="0" y="6204635"/>
            <a:ext cx="50292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Testimonies for the Church 4:147, 148 (1876) /Testimonies for the Church, vol. 5, Page 661</a:t>
            </a:r>
          </a:p>
        </p:txBody>
      </p:sp>
    </p:spTree>
    <p:extLst>
      <p:ext uri="{BB962C8B-B14F-4D97-AF65-F5344CB8AC3E}">
        <p14:creationId xmlns:p14="http://schemas.microsoft.com/office/powerpoint/2010/main" val="375265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C2142E-1312-4998-B0BD-130696DF2AE3}"/>
              </a:ext>
            </a:extLst>
          </p:cNvPr>
          <p:cNvSpPr/>
          <p:nvPr/>
        </p:nvSpPr>
        <p:spPr>
          <a:xfrm>
            <a:off x="1492250" y="1714669"/>
            <a:ext cx="7073900"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“Scripture and Spirit of Prophecy Have Same Author—</a:t>
            </a:r>
            <a:r>
              <a:rPr kumimoji="0" lang="en-US" sz="2800" b="1" i="0" u="sng"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The Holy Ghost is the author of the Scriptures and of the Spirit of Prophecy.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These are not to be twisted and turned to mean what man may want them to mean, to carry out man's ideas and sentiments, to carry forward man's schemes at all hazards.”</a:t>
            </a:r>
          </a:p>
        </p:txBody>
      </p:sp>
      <p:sp>
        <p:nvSpPr>
          <p:cNvPr id="3" name="Rectangle 2">
            <a:extLst>
              <a:ext uri="{FF2B5EF4-FFF2-40B4-BE49-F238E27FC236}">
                <a16:creationId xmlns:a16="http://schemas.microsoft.com/office/drawing/2014/main" id="{6F9F8FD3-5E08-4A7C-A90F-022097446471}"/>
              </a:ext>
            </a:extLst>
          </p:cNvPr>
          <p:cNvSpPr/>
          <p:nvPr/>
        </p:nvSpPr>
        <p:spPr>
          <a:xfrm>
            <a:off x="0" y="6393934"/>
            <a:ext cx="500265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Letter 92, 1900/Selected Messages Book 3, Page 30</a:t>
            </a:r>
          </a:p>
        </p:txBody>
      </p:sp>
    </p:spTree>
    <p:extLst>
      <p:ext uri="{BB962C8B-B14F-4D97-AF65-F5344CB8AC3E}">
        <p14:creationId xmlns:p14="http://schemas.microsoft.com/office/powerpoint/2010/main" val="109109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76080A-15F7-445D-BB24-EAB696B8D27C}"/>
              </a:ext>
            </a:extLst>
          </p:cNvPr>
          <p:cNvSpPr/>
          <p:nvPr/>
        </p:nvSpPr>
        <p:spPr>
          <a:xfrm>
            <a:off x="1828800" y="2022902"/>
            <a:ext cx="6972300"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FFFF"/>
                </a:solidFill>
                <a:effectLst/>
                <a:uLnTx/>
                <a:uFillTx/>
                <a:latin typeface="Times New Roman" panose="02020603050405020304" pitchFamily="18" charset="0"/>
                <a:ea typeface="Times New Roman" panose="02020603050405020304" pitchFamily="18" charset="0"/>
                <a:cs typeface="+mn-cs"/>
              </a:rPr>
              <a:t>“It is Satan's plan to weaken the faith of God's people in the Testimonies. </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Satan knows how to make his attacks. He works upon minds to excite jealousy and dissatisfaction toward those at the head of the work.”</a:t>
            </a:r>
          </a:p>
        </p:txBody>
      </p:sp>
      <p:sp>
        <p:nvSpPr>
          <p:cNvPr id="3" name="Rectangle 2">
            <a:extLst>
              <a:ext uri="{FF2B5EF4-FFF2-40B4-BE49-F238E27FC236}">
                <a16:creationId xmlns:a16="http://schemas.microsoft.com/office/drawing/2014/main" id="{72DCD811-64AB-4CF5-A92B-D38185220428}"/>
              </a:ext>
            </a:extLst>
          </p:cNvPr>
          <p:cNvSpPr/>
          <p:nvPr/>
        </p:nvSpPr>
        <p:spPr>
          <a:xfrm>
            <a:off x="193929" y="6343134"/>
            <a:ext cx="330481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Counsels for the Church, Page 93</a:t>
            </a:r>
          </a:p>
        </p:txBody>
      </p:sp>
    </p:spTree>
    <p:extLst>
      <p:ext uri="{BB962C8B-B14F-4D97-AF65-F5344CB8AC3E}">
        <p14:creationId xmlns:p14="http://schemas.microsoft.com/office/powerpoint/2010/main" val="417209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52543"/>
        </a:solidFill>
        <a:effectLst/>
      </p:bgPr>
    </p:bg>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2"/>
          <a:srcRect r="1" b="58800"/>
          <a:stretch/>
        </p:blipFill>
        <p:spPr>
          <a:xfrm>
            <a:off x="114301" y="-253999"/>
            <a:ext cx="10058399" cy="4804746"/>
          </a:xfrm>
          <a:prstGeom prst="rect">
            <a:avLst/>
          </a:prstGeom>
        </p:spPr>
      </p:pic>
      <p:sp>
        <p:nvSpPr>
          <p:cNvPr id="2" name="TextBox 1"/>
          <p:cNvSpPr txBox="1"/>
          <p:nvPr/>
        </p:nvSpPr>
        <p:spPr>
          <a:xfrm>
            <a:off x="75143" y="5003724"/>
            <a:ext cx="8993714" cy="1401299"/>
          </a:xfrm>
          <a:prstGeom prst="rect">
            <a:avLst/>
          </a:prstGeom>
          <a:noFill/>
        </p:spPr>
        <p:txBody>
          <a:bodyPr vert="horz" lIns="91440" tIns="45720" rIns="91440" bIns="45720" rtlCol="0" anchor="b">
            <a:normAutofit/>
          </a:bodyPr>
          <a:lstStyle/>
          <a:p>
            <a:pPr marL="0" marR="0" lvl="0" indent="0" algn="ctr" defTabSz="914400" rtl="0" eaLnBrk="1" fontAlgn="auto" latinLnBrk="0" hangingPunct="1">
              <a:lnSpc>
                <a:spcPct val="70000"/>
              </a:lnSpc>
              <a:spcBef>
                <a:spcPct val="0"/>
              </a:spcBef>
              <a:spcAft>
                <a:spcPts val="0"/>
              </a:spcAft>
              <a:buClrTx/>
              <a:buSzTx/>
              <a:buFontTx/>
              <a:buNone/>
              <a:tabLst/>
              <a:defRPr/>
            </a:pPr>
            <a:r>
              <a:rPr kumimoji="0" lang="en-US" sz="5600" b="1" i="0" u="none" strike="noStrike" kern="1200" cap="none" spc="0" normalizeH="0" baseline="0" noProof="0" dirty="0">
                <a:ln w="12700">
                  <a:solidFill>
                    <a:srgbClr val="FFC000"/>
                  </a:solidFill>
                  <a:prstDash val="solid"/>
                </a:ln>
                <a:solidFill>
                  <a:srgbClr val="44546A"/>
                </a:solidFill>
                <a:effectLst>
                  <a:outerShdw dist="38100" dir="2640000" algn="bl" rotWithShape="0">
                    <a:srgbClr val="44546A">
                      <a:lumMod val="75000"/>
                    </a:srgbClr>
                  </a:outerShdw>
                </a:effectLst>
                <a:uLnTx/>
                <a:uFillTx/>
                <a:latin typeface="Algerian" panose="04020705040A02060702" pitchFamily="82" charset="0"/>
                <a:ea typeface="+mn-ea"/>
                <a:cs typeface="+mn-cs"/>
              </a:rPr>
              <a:t>4.Distribution of Spirit of Prophecy Books</a:t>
            </a:r>
          </a:p>
        </p:txBody>
      </p:sp>
    </p:spTree>
    <p:extLst>
      <p:ext uri="{BB962C8B-B14F-4D97-AF65-F5344CB8AC3E}">
        <p14:creationId xmlns:p14="http://schemas.microsoft.com/office/powerpoint/2010/main" val="223168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6D2FA775-8F3D-91DA-B1F8-C5FE146D63A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E2BBB76-6BEF-8BA8-E43F-9599D0397B7C}"/>
              </a:ext>
            </a:extLst>
          </p:cNvPr>
          <p:cNvSpPr/>
          <p:nvPr/>
        </p:nvSpPr>
        <p:spPr>
          <a:xfrm>
            <a:off x="247314" y="1141318"/>
            <a:ext cx="6851985"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“God has placed at the command of His people advantages in the press, which, combined with other agencies, will be successful in extending the knowledge of the truth. Tracts, papers, and books, as the case demands, should be circulated in all the cities and villages in the land. </a:t>
            </a: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Here is missionary work for all.</a:t>
            </a: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LS 217.1</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a:extLst>
              <a:ext uri="{FF2B5EF4-FFF2-40B4-BE49-F238E27FC236}">
                <a16:creationId xmlns:a16="http://schemas.microsoft.com/office/drawing/2014/main" id="{2A055092-3E82-7991-60A3-71F5B343210B}"/>
              </a:ext>
            </a:extLst>
          </p:cNvPr>
          <p:cNvSpPr/>
          <p:nvPr/>
        </p:nvSpPr>
        <p:spPr>
          <a:xfrm>
            <a:off x="5915295" y="108284"/>
            <a:ext cx="193354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LS 217.1</a:t>
            </a:r>
          </a:p>
        </p:txBody>
      </p:sp>
    </p:spTree>
    <p:extLst>
      <p:ext uri="{BB962C8B-B14F-4D97-AF65-F5344CB8AC3E}">
        <p14:creationId xmlns:p14="http://schemas.microsoft.com/office/powerpoint/2010/main" val="113738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60476348-7F40-AD05-45BD-CEA20E3F290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87B586C-82D0-8C03-D067-CF4CBE335DCE}"/>
              </a:ext>
            </a:extLst>
          </p:cNvPr>
          <p:cNvSpPr/>
          <p:nvPr/>
        </p:nvSpPr>
        <p:spPr>
          <a:xfrm>
            <a:off x="247315" y="2179543"/>
            <a:ext cx="6153486" cy="22467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God has committed to His people great light. </a:t>
            </a: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This is not for them to selfishly enjoy alone, but to let its rays shine forth to others who are in the darkness of error. LS 217.2</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a:extLst>
              <a:ext uri="{FF2B5EF4-FFF2-40B4-BE49-F238E27FC236}">
                <a16:creationId xmlns:a16="http://schemas.microsoft.com/office/drawing/2014/main" id="{5B0B55A4-BF36-8FE2-577D-D59FCE2D590E}"/>
              </a:ext>
            </a:extLst>
          </p:cNvPr>
          <p:cNvSpPr/>
          <p:nvPr/>
        </p:nvSpPr>
        <p:spPr>
          <a:xfrm>
            <a:off x="5915295" y="108284"/>
            <a:ext cx="193354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LS 217.2</a:t>
            </a:r>
          </a:p>
        </p:txBody>
      </p:sp>
    </p:spTree>
    <p:extLst>
      <p:ext uri="{BB962C8B-B14F-4D97-AF65-F5344CB8AC3E}">
        <p14:creationId xmlns:p14="http://schemas.microsoft.com/office/powerpoint/2010/main" val="320334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8FAAA799-F4DD-4BD0-4AA5-DE33455B441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9CC5938-22F9-753A-EFB7-66A399D203E1}"/>
              </a:ext>
            </a:extLst>
          </p:cNvPr>
          <p:cNvSpPr/>
          <p:nvPr/>
        </p:nvSpPr>
        <p:spPr>
          <a:xfrm>
            <a:off x="218739" y="2322418"/>
            <a:ext cx="6851985"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The press is a powerful instrumentality which God has ordained to be combined with the energies of the living preacher to bring the truth before all nations, kindreds, tongues, and peoples. Many minds can be reached in no other way. LS 217.3</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a:extLst>
              <a:ext uri="{FF2B5EF4-FFF2-40B4-BE49-F238E27FC236}">
                <a16:creationId xmlns:a16="http://schemas.microsoft.com/office/drawing/2014/main" id="{38455C8A-AA87-A434-67F5-78DB63734B1F}"/>
              </a:ext>
            </a:extLst>
          </p:cNvPr>
          <p:cNvSpPr/>
          <p:nvPr/>
        </p:nvSpPr>
        <p:spPr>
          <a:xfrm>
            <a:off x="5915295" y="108284"/>
            <a:ext cx="193354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LS 217.3</a:t>
            </a:r>
          </a:p>
        </p:txBody>
      </p:sp>
    </p:spTree>
    <p:extLst>
      <p:ext uri="{BB962C8B-B14F-4D97-AF65-F5344CB8AC3E}">
        <p14:creationId xmlns:p14="http://schemas.microsoft.com/office/powerpoint/2010/main" val="265561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9358BFAD-9BA1-6E24-8C4D-22432C0668E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24E024-F912-C4FC-73B7-89273C0F22D2}"/>
              </a:ext>
            </a:extLst>
          </p:cNvPr>
          <p:cNvSpPr/>
          <p:nvPr/>
        </p:nvSpPr>
        <p:spPr>
          <a:xfrm>
            <a:off x="142539" y="1750918"/>
            <a:ext cx="5772757" cy="267765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rPr>
              <a:t>These men must be willing to be instructed, and then God can fit them and sanctify them, and impart to them sanctified judgment, that what they undertake they may carry forward in His name.” LS 218.1</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a:extLst>
              <a:ext uri="{FF2B5EF4-FFF2-40B4-BE49-F238E27FC236}">
                <a16:creationId xmlns:a16="http://schemas.microsoft.com/office/drawing/2014/main" id="{C9251592-7209-2BFA-276D-0DA42795247C}"/>
              </a:ext>
            </a:extLst>
          </p:cNvPr>
          <p:cNvSpPr/>
          <p:nvPr/>
        </p:nvSpPr>
        <p:spPr>
          <a:xfrm>
            <a:off x="5915296" y="108284"/>
            <a:ext cx="193354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LS 218.1</a:t>
            </a:r>
          </a:p>
        </p:txBody>
      </p:sp>
    </p:spTree>
    <p:extLst>
      <p:ext uri="{BB962C8B-B14F-4D97-AF65-F5344CB8AC3E}">
        <p14:creationId xmlns:p14="http://schemas.microsoft.com/office/powerpoint/2010/main" val="2458238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a:xfrm>
            <a:off x="247314" y="1141318"/>
            <a:ext cx="6851985" cy="452431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6FFFF"/>
                </a:solidFill>
                <a:effectLst/>
                <a:uLnTx/>
                <a:uFillTx/>
                <a:latin typeface="Times New Roman" panose="02020603050405020304" pitchFamily="18" charset="0"/>
                <a:ea typeface="Times New Roman" panose="02020603050405020304" pitchFamily="18" charset="0"/>
                <a:cs typeface="+mn-cs"/>
              </a:rPr>
              <a:t>This is the “Instruction has been given me that the important books containing the light that God has given regarding Satan’s apostasy in heaven should be given a wide circulation just now; for through them the truth will reach many minds.”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Instruksi</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telah</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diberikan</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pada</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saya</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bahwa</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buku-buku</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penting</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yang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berisi</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terang</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yang Allah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telah</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berikan</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mengenai</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kemurtadan</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Setan</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di surge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harus</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diedar</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secara</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luas</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sekarang</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karena</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melalui</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buku-buku</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itu</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kebenaran</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akan</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menjangkau</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pada</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banyak</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pikiran</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manusia</a:t>
            </a:r>
            <a:r>
              <a:rPr kumimoji="0" lang="en-US" sz="24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3930361" y="108284"/>
            <a:ext cx="5903411"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Colporteur Ministry, p. 123</a:t>
            </a:r>
          </a:p>
        </p:txBody>
      </p:sp>
    </p:spTree>
    <p:extLst>
      <p:ext uri="{BB962C8B-B14F-4D97-AF65-F5344CB8AC3E}">
        <p14:creationId xmlns:p14="http://schemas.microsoft.com/office/powerpoint/2010/main" val="337333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E321B-0CF0-4956-BD89-0D5C9C511408}"/>
              </a:ext>
            </a:extLst>
          </p:cNvPr>
          <p:cNvSpPr txBox="1"/>
          <p:nvPr/>
        </p:nvSpPr>
        <p:spPr>
          <a:xfrm>
            <a:off x="1130300" y="2562761"/>
            <a:ext cx="58801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Why the Spirit of Prophecy was given to us?</a:t>
            </a:r>
          </a:p>
        </p:txBody>
      </p:sp>
    </p:spTree>
    <p:extLst>
      <p:ext uri="{BB962C8B-B14F-4D97-AF65-F5344CB8AC3E}">
        <p14:creationId xmlns:p14="http://schemas.microsoft.com/office/powerpoint/2010/main" val="239080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3930361" y="108284"/>
            <a:ext cx="5903411"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solidFill>
                  <a:srgbClr val="FFC000"/>
                </a:solidFill>
                <a:effectLst/>
                <a:uLnTx/>
                <a:uFillTx/>
                <a:latin typeface="Calibri" panose="020F0502020204030204"/>
                <a:ea typeface="+mn-ea"/>
                <a:cs typeface="+mn-cs"/>
              </a:rPr>
              <a:t>Colporteur Ministry, p. 127</a:t>
            </a:r>
          </a:p>
        </p:txBody>
      </p:sp>
      <p:sp>
        <p:nvSpPr>
          <p:cNvPr id="2" name="Rectangle 1"/>
          <p:cNvSpPr/>
          <p:nvPr/>
        </p:nvSpPr>
        <p:spPr>
          <a:xfrm>
            <a:off x="204536" y="1361886"/>
            <a:ext cx="6821905" cy="51398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n-US" sz="2400" b="1" i="1"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The Great Controversy</a:t>
            </a: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should be very widely circulated. It contains the story of the past, the present, and future… I am more anxious to see a wide circulation for this book than for any others I have written; for in </a:t>
            </a:r>
            <a:r>
              <a:rPr kumimoji="0" lang="en-US" sz="20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The Great Controversy</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the last message of warning to the world is given more distinctly than in any of my other books.”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n-US" sz="2400" b="1" i="0" u="sng" strike="noStrike" kern="120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Buku</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Kemenangan</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2400" b="1" i="0" u="sng" strike="noStrike" kern="1200" cap="none" spc="0" normalizeH="0" baseline="0" noProof="0" dirty="0" err="1">
                <a:ln>
                  <a:noFill/>
                </a:ln>
                <a:solidFill>
                  <a:srgbClr val="FFFF00"/>
                </a:solidFill>
                <a:effectLst/>
                <a:uLnTx/>
                <a:uFillTx/>
                <a:latin typeface="Times New Roman" panose="02020603050405020304" pitchFamily="18" charset="0"/>
                <a:ea typeface="Times New Roman" panose="02020603050405020304" pitchFamily="18" charset="0"/>
                <a:cs typeface="+mn-cs"/>
              </a:rPr>
              <a:t>Akhir</a:t>
            </a:r>
            <a:r>
              <a:rPr kumimoji="0" lang="en-US" sz="2400" b="1" i="0" u="sng"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harus</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disebarkan</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secara</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luas</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Buku</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itu</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berisi</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kisah</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masa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lalu</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masa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kini</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dan</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masa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depan</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Saya</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ingin</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sekali</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melihat</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peredaran</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yang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luas</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untuk</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buku-buku</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ini</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daripada</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buku-buku</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yang lain yang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saya</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tulis</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Karena</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dalam</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buku</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Kemenangan</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Akhir</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pekabaran</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yang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terakhir</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dari</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peringatan</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kepada</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dunia</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diberikan</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dengan</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jelas</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daripada</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di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dalam</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buku-buku</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en-US" sz="2000" b="1" i="0" u="sng"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saya</a:t>
            </a:r>
            <a:r>
              <a:rPr kumimoji="0" lang="en-US" sz="2000" b="1" i="0" u="sng"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yang lain.)</a:t>
            </a:r>
            <a:endPar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364132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22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F135CB-B5C9-4E56-89FF-B1B3057B064D}"/>
              </a:ext>
            </a:extLst>
          </p:cNvPr>
          <p:cNvSpPr/>
          <p:nvPr/>
        </p:nvSpPr>
        <p:spPr>
          <a:xfrm>
            <a:off x="3302000" y="1866037"/>
            <a:ext cx="6588630" cy="255454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If you had made God's word your study, with a desire to reach the Bible standard and attain to Christian perfection, </a:t>
            </a:r>
            <a:r>
              <a:rPr kumimoji="0" lang="en-US" sz="3200" b="0" i="0" u="none" strike="noStrike" kern="1200" cap="none" spc="0" normalizeH="0" baseline="0" noProof="0" dirty="0">
                <a:ln>
                  <a:noFill/>
                </a:ln>
                <a:solidFill>
                  <a:srgbClr val="00FFFF"/>
                </a:solidFill>
                <a:effectLst/>
                <a:uLnTx/>
                <a:uFillTx/>
                <a:latin typeface="Calibri" panose="020F0502020204030204"/>
                <a:ea typeface="+mn-ea"/>
                <a:cs typeface="+mn-cs"/>
              </a:rPr>
              <a:t>you would not have needed the Testimonies.</a:t>
            </a:r>
          </a:p>
        </p:txBody>
      </p:sp>
      <p:sp>
        <p:nvSpPr>
          <p:cNvPr id="4" name="Rectangle 3">
            <a:extLst>
              <a:ext uri="{FF2B5EF4-FFF2-40B4-BE49-F238E27FC236}">
                <a16:creationId xmlns:a16="http://schemas.microsoft.com/office/drawing/2014/main" id="{2F1C8DD3-5ACD-41F7-B0E8-338537C23414}"/>
              </a:ext>
            </a:extLst>
          </p:cNvPr>
          <p:cNvSpPr/>
          <p:nvPr/>
        </p:nvSpPr>
        <p:spPr>
          <a:xfrm>
            <a:off x="5324871" y="6470134"/>
            <a:ext cx="433657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Testimonies for the Church, vol. 5, Page 665</a:t>
            </a:r>
          </a:p>
        </p:txBody>
      </p:sp>
    </p:spTree>
    <p:extLst>
      <p:ext uri="{BB962C8B-B14F-4D97-AF65-F5344CB8AC3E}">
        <p14:creationId xmlns:p14="http://schemas.microsoft.com/office/powerpoint/2010/main" val="308393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F135CB-B5C9-4E56-89FF-B1B3057B064D}"/>
              </a:ext>
            </a:extLst>
          </p:cNvPr>
          <p:cNvSpPr/>
          <p:nvPr/>
        </p:nvSpPr>
        <p:spPr>
          <a:xfrm>
            <a:off x="3022600" y="1358037"/>
            <a:ext cx="6588630" cy="4031873"/>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“…,some who profess to make the </a:t>
            </a:r>
            <a:r>
              <a:rPr kumimoji="0" lang="en-US" sz="3200" b="1" i="0" u="sng" strike="noStrike" kern="1200" cap="none" spc="0" normalizeH="0" baseline="0" noProof="0" dirty="0">
                <a:ln>
                  <a:noFill/>
                </a:ln>
                <a:solidFill>
                  <a:srgbClr val="00B0F0"/>
                </a:solidFill>
                <a:effectLst/>
                <a:uLnTx/>
                <a:uFillTx/>
                <a:latin typeface="Calibri" panose="020F0502020204030204"/>
                <a:ea typeface="+mn-ea"/>
                <a:cs typeface="+mn-cs"/>
              </a:rPr>
              <a:t>Word of God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their study are found living in direct opposition to its plainest teachings. </a:t>
            </a:r>
            <a:r>
              <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mn-cs"/>
              </a:rPr>
              <a:t>Then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to leave men and women without excuse, </a:t>
            </a: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God gives </a:t>
            </a:r>
            <a:r>
              <a:rPr kumimoji="0" lang="en-US" sz="3200" b="1" i="0" u="sng" strike="noStrike" kern="1200" cap="none" spc="0" normalizeH="0" baseline="0" noProof="0" dirty="0">
                <a:ln>
                  <a:noFill/>
                </a:ln>
                <a:solidFill>
                  <a:srgbClr val="00B0F0"/>
                </a:solidFill>
                <a:effectLst/>
                <a:uLnTx/>
                <a:uFillTx/>
                <a:latin typeface="Calibri" panose="020F0502020204030204"/>
                <a:ea typeface="+mn-ea"/>
                <a:cs typeface="+mn-cs"/>
              </a:rPr>
              <a:t>plain and pointed testimonies</a:t>
            </a: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 bringing them back to the Word that they have neglected to follow.”</a:t>
            </a:r>
          </a:p>
        </p:txBody>
      </p:sp>
      <p:sp>
        <p:nvSpPr>
          <p:cNvPr id="4" name="Rectangle 3">
            <a:extLst>
              <a:ext uri="{FF2B5EF4-FFF2-40B4-BE49-F238E27FC236}">
                <a16:creationId xmlns:a16="http://schemas.microsoft.com/office/drawing/2014/main" id="{2F1C8DD3-5ACD-41F7-B0E8-338537C23414}"/>
              </a:ext>
            </a:extLst>
          </p:cNvPr>
          <p:cNvSpPr/>
          <p:nvPr/>
        </p:nvSpPr>
        <p:spPr>
          <a:xfrm>
            <a:off x="6074171" y="6546334"/>
            <a:ext cx="353705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Selected Messages Book 3, Page 31</a:t>
            </a:r>
          </a:p>
        </p:txBody>
      </p:sp>
    </p:spTree>
    <p:extLst>
      <p:ext uri="{BB962C8B-B14F-4D97-AF65-F5344CB8AC3E}">
        <p14:creationId xmlns:p14="http://schemas.microsoft.com/office/powerpoint/2010/main" val="371185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88850C7C-F916-6A99-49B4-E265A04E9C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CE9324D-C72A-B970-3986-EE0474985CC1}"/>
              </a:ext>
            </a:extLst>
          </p:cNvPr>
          <p:cNvSpPr/>
          <p:nvPr/>
        </p:nvSpPr>
        <p:spPr>
          <a:xfrm>
            <a:off x="3752850" y="827812"/>
            <a:ext cx="5985380" cy="5509200"/>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“In ancient times God spoke to men by the mouth of prophets and apostles. </a:t>
            </a:r>
            <a:r>
              <a:rPr kumimoji="0" lang="en-US" sz="3200" b="1" i="0" u="sng" strike="noStrike" kern="1200" cap="none" spc="0" normalizeH="0" baseline="0" noProof="0" dirty="0">
                <a:ln>
                  <a:noFill/>
                </a:ln>
                <a:solidFill>
                  <a:schemeClr val="accent4">
                    <a:lumMod val="60000"/>
                    <a:lumOff val="40000"/>
                  </a:schemeClr>
                </a:solidFill>
                <a:effectLst/>
                <a:uLnTx/>
                <a:uFillTx/>
                <a:latin typeface="Calibri" panose="020F0502020204030204"/>
                <a:ea typeface="+mn-ea"/>
                <a:cs typeface="+mn-cs"/>
              </a:rPr>
              <a:t>In these days He speaks to them by the testimonies of His Spirit.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There was never a time when God instructed His people more earnestly than He instructs them now concerning His will and the course that He would have them pursue.”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4 Testimonies, 147-148.</a:t>
            </a:r>
            <a:endParaRPr kumimoji="0" lang="en-US" sz="3200" b="0" i="0" u="none" strike="noStrike" kern="1200" cap="none" spc="0" normalizeH="0" baseline="0" noProof="0" dirty="0">
              <a:ln>
                <a:noFill/>
              </a:ln>
              <a:solidFill>
                <a:srgbClr val="00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44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9F4DA2A6-4B59-B61B-6FEA-7219EB02DA4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7074F9-B93E-FB6D-372A-F1637B9CD271}"/>
              </a:ext>
            </a:extLst>
          </p:cNvPr>
          <p:cNvSpPr/>
          <p:nvPr/>
        </p:nvSpPr>
        <p:spPr>
          <a:xfrm>
            <a:off x="3752850" y="827812"/>
            <a:ext cx="5985380" cy="5016758"/>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“If you really believe that the voice of God has spoken to you, pointing out your dangers, do you heed the counsels given?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Do you keep these testimonies of warning fresh in your minds by reading them often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with prayerful hearts?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 You will be held accountable for every one of these appeals and warnings.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3 Testimonies, 362-363.</a:t>
            </a:r>
            <a:endParaRPr kumimoji="0" lang="en-US" sz="3200" b="0" i="0" u="none" strike="noStrike" kern="1200" cap="none" spc="0" normalizeH="0" baseline="0" noProof="0" dirty="0">
              <a:ln>
                <a:noFill/>
              </a:ln>
              <a:solidFill>
                <a:srgbClr val="00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6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CDA77A24-8E77-A1DB-29F4-2B5D7A79766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4752C79-BBC0-F697-EF71-6903843D0BA8}"/>
              </a:ext>
            </a:extLst>
          </p:cNvPr>
          <p:cNvSpPr/>
          <p:nvPr/>
        </p:nvSpPr>
        <p:spPr>
          <a:xfrm>
            <a:off x="3400425" y="827812"/>
            <a:ext cx="6337805" cy="5509200"/>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“There will be a hatred kindled against the testimonies which is satanic. </a:t>
            </a:r>
            <a:r>
              <a:rPr kumimoji="0" lang="en-US" sz="3200" b="1" i="0" u="none" strike="noStrike" kern="1200" cap="none" spc="0" normalizeH="0" baseline="0" noProof="0" dirty="0">
                <a:ln>
                  <a:noFill/>
                </a:ln>
                <a:solidFill>
                  <a:schemeClr val="accent5">
                    <a:lumMod val="60000"/>
                    <a:lumOff val="40000"/>
                  </a:schemeClr>
                </a:solidFill>
                <a:effectLst/>
                <a:uLnTx/>
                <a:uFillTx/>
                <a:latin typeface="Calibri" panose="020F0502020204030204"/>
                <a:ea typeface="+mn-ea"/>
                <a:cs typeface="+mn-cs"/>
              </a:rPr>
              <a:t>The workings of Satan will be to unsettle the faith of the churches in them, </a:t>
            </a:r>
            <a:r>
              <a:rPr kumimoji="0" lang="en-US" sz="3200" b="1" i="0" u="sng" strike="noStrike" kern="1200" cap="none" spc="0" normalizeH="0" baseline="0" noProof="0" dirty="0">
                <a:ln>
                  <a:noFill/>
                </a:ln>
                <a:solidFill>
                  <a:srgbClr val="FFC000"/>
                </a:solidFill>
                <a:effectLst/>
                <a:uLnTx/>
                <a:uFillTx/>
                <a:latin typeface="Calibri" panose="020F0502020204030204"/>
                <a:ea typeface="+mn-ea"/>
                <a:cs typeface="+mn-cs"/>
              </a:rPr>
              <a:t>for this reason: </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Satan cannot have so clear a track to bring in his deceptions and bind up souls in his delusions </a:t>
            </a:r>
            <a:r>
              <a:rPr kumimoji="0" lang="en-US" sz="3200" b="1" i="0" u="none" strike="noStrike" kern="1200" cap="none" spc="0" normalizeH="0" baseline="0" noProof="0" dirty="0">
                <a:ln>
                  <a:noFill/>
                </a:ln>
                <a:solidFill>
                  <a:srgbClr val="FFFF00"/>
                </a:solidFill>
                <a:effectLst/>
                <a:uLnTx/>
                <a:uFillTx/>
                <a:latin typeface="Calibri" panose="020F0502020204030204"/>
                <a:ea typeface="+mn-ea"/>
                <a:cs typeface="+mn-cs"/>
              </a:rPr>
              <a:t>if</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the warnings and reproofs and counsels of the Spirit of God are heeded.”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1 Selected Messages, 48</a:t>
            </a:r>
            <a:endParaRPr kumimoji="0" lang="en-US" sz="3200" b="0" i="0" u="none" strike="noStrike" kern="1200" cap="none" spc="0" normalizeH="0" baseline="0" noProof="0" dirty="0">
              <a:ln>
                <a:noFill/>
              </a:ln>
              <a:solidFill>
                <a:srgbClr val="00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30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794083" y="2353724"/>
            <a:ext cx="875898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ln/>
                <a:solidFill>
                  <a:srgbClr val="70AD47">
                    <a:lumMod val="20000"/>
                    <a:lumOff val="80000"/>
                  </a:srgbClr>
                </a:solidFill>
                <a:latin typeface="Calibri" panose="020F0502020204030204"/>
              </a:rPr>
              <a:t>1</a:t>
            </a:r>
            <a:r>
              <a:rPr kumimoji="0" lang="en-US" sz="4000" b="1" i="0" u="none" strike="noStrike" kern="1200" cap="none" spc="0" normalizeH="0" baseline="0" noProof="0" dirty="0">
                <a:ln/>
                <a:solidFill>
                  <a:srgbClr val="70AD47">
                    <a:lumMod val="20000"/>
                    <a:lumOff val="80000"/>
                  </a:srgbClr>
                </a:solidFill>
                <a:effectLst/>
                <a:uLnTx/>
                <a:uFillTx/>
                <a:latin typeface="Calibri" panose="020F0502020204030204"/>
                <a:ea typeface="+mn-ea"/>
                <a:cs typeface="+mn-cs"/>
              </a:rPr>
              <a:t>.Daily Reading of Spirit of Prophecy</a:t>
            </a:r>
          </a:p>
        </p:txBody>
      </p:sp>
      <p:sp>
        <p:nvSpPr>
          <p:cNvPr id="3" name="Rectangle 2"/>
          <p:cNvSpPr/>
          <p:nvPr/>
        </p:nvSpPr>
        <p:spPr>
          <a:xfrm>
            <a:off x="649037" y="3634667"/>
            <a:ext cx="8710862" cy="224676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Reading Spirit Of Prophecy books will help to nurture our spiritual life, strengthen our relationship with Jesus, and deepen our trust in His Written Word. In this way we will become more like Him in character and purpose, transforming life style, and increasing our involvement with the life and mission of the church through the power and leading of the Holy Spirit. Therefore, it is the goal of the Spirit of Prophecy department so that each family/church members regularly studied as a supplement to the study of the Bible.</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94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AB480A61-80A5-225B-F05E-A0975B46A7A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CBCD639-4B34-0920-39D7-7D84D4ED5B23}"/>
              </a:ext>
            </a:extLst>
          </p:cNvPr>
          <p:cNvSpPr/>
          <p:nvPr/>
        </p:nvSpPr>
        <p:spPr>
          <a:xfrm>
            <a:off x="1443706" y="3263192"/>
            <a:ext cx="7170988" cy="2246769"/>
          </a:xfrm>
          <a:prstGeom prst="rect">
            <a:avLst/>
          </a:prstGeom>
        </p:spPr>
        <p:txBody>
          <a:bodyPr wrap="square">
            <a:spAutoFit/>
          </a:bodyPr>
          <a:lstStyle/>
          <a:p>
            <a:pPr lvl="0" algn="ctr">
              <a:defRPr/>
            </a:pPr>
            <a:r>
              <a:rPr lang="en-US" sz="28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“The volumes of Spirit of Prophecy</a:t>
            </a:r>
          </a:p>
          <a:p>
            <a:pPr lvl="0" algn="ctr">
              <a:defRPr/>
            </a:pPr>
            <a:r>
              <a:rPr lang="en-US" sz="28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should be in every family, and should be</a:t>
            </a:r>
          </a:p>
          <a:p>
            <a:pPr lvl="0" algn="ctr">
              <a:defRPr/>
            </a:pPr>
            <a:r>
              <a:rPr lang="en-US" sz="28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read aloud in the family circle . . The Testimonies contain instruction which meets the case of all, both parents and children.”</a:t>
            </a:r>
          </a:p>
        </p:txBody>
      </p:sp>
      <p:sp>
        <p:nvSpPr>
          <p:cNvPr id="5" name="TextBox 4">
            <a:extLst>
              <a:ext uri="{FF2B5EF4-FFF2-40B4-BE49-F238E27FC236}">
                <a16:creationId xmlns:a16="http://schemas.microsoft.com/office/drawing/2014/main" id="{B980690C-11F0-0619-6E9F-5C7247A08789}"/>
              </a:ext>
            </a:extLst>
          </p:cNvPr>
          <p:cNvSpPr txBox="1"/>
          <p:nvPr/>
        </p:nvSpPr>
        <p:spPr>
          <a:xfrm>
            <a:off x="2047875" y="1501259"/>
            <a:ext cx="6057900" cy="584775"/>
          </a:xfrm>
          <a:prstGeom prst="rect">
            <a:avLst/>
          </a:prstGeom>
          <a:noFill/>
        </p:spPr>
        <p:txBody>
          <a:bodyPr wrap="square">
            <a:spAutoFit/>
          </a:bodyPr>
          <a:lstStyle/>
          <a:p>
            <a:pPr lvl="0" algn="ctr">
              <a:defRPr/>
            </a:pPr>
            <a:r>
              <a:rPr lang="en-US" sz="32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Sons and Daughters of God, 178</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56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2524</TotalTime>
  <Words>1133</Words>
  <Application>Microsoft Office PowerPoint</Application>
  <PresentationFormat>Custom</PresentationFormat>
  <Paragraphs>46</Paragraphs>
  <Slides>21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Algerian</vt:lpstr>
      <vt:lpstr>Arial</vt:lpstr>
      <vt:lpstr>Bernard MT Condensed</vt:lpstr>
      <vt:lpstr>Calibri</vt:lpstr>
      <vt:lpstr>Calibri Light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Winokan</dc:creator>
  <cp:lastModifiedBy>Marc Winokan</cp:lastModifiedBy>
  <cp:revision>5</cp:revision>
  <dcterms:created xsi:type="dcterms:W3CDTF">2024-02-03T02:28:36Z</dcterms:created>
  <dcterms:modified xsi:type="dcterms:W3CDTF">2024-03-07T14:50:25Z</dcterms:modified>
</cp:coreProperties>
</file>