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13"/>
  </p:notesMasterIdLst>
  <p:sldIdLst>
    <p:sldId id="258" r:id="rId4"/>
    <p:sldId id="311" r:id="rId5"/>
    <p:sldId id="277" r:id="rId6"/>
    <p:sldId id="307" r:id="rId7"/>
    <p:sldId id="308" r:id="rId8"/>
    <p:sldId id="275" r:id="rId9"/>
    <p:sldId id="282" r:id="rId10"/>
    <p:sldId id="279" r:id="rId11"/>
    <p:sldId id="281" r:id="rId12"/>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160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68FED5-6E09-470F-B941-5CE28D979613}" type="datetimeFigureOut">
              <a:rPr lang="en-US" smtClean="0"/>
              <a:t>12/30/2023</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EC335-3F7F-4C3A-A9E2-217FF2D66352}" type="slidenum">
              <a:rPr lang="en-US" smtClean="0"/>
              <a:t>‹#›</a:t>
            </a:fld>
            <a:endParaRPr lang="en-US"/>
          </a:p>
        </p:txBody>
      </p:sp>
    </p:spTree>
    <p:extLst>
      <p:ext uri="{BB962C8B-B14F-4D97-AF65-F5344CB8AC3E}">
        <p14:creationId xmlns:p14="http://schemas.microsoft.com/office/powerpoint/2010/main" val="1256566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Peringatan-peringatan</a:t>
            </a:r>
            <a:r>
              <a:rPr lang="en-US" dirty="0"/>
              <a:t> </a:t>
            </a:r>
            <a:r>
              <a:rPr lang="en-US" dirty="0" err="1"/>
              <a:t>dan</a:t>
            </a:r>
            <a:r>
              <a:rPr lang="en-US" dirty="0"/>
              <a:t> </a:t>
            </a:r>
            <a:r>
              <a:rPr lang="en-US" dirty="0" err="1"/>
              <a:t>teguran-teguran</a:t>
            </a:r>
            <a:r>
              <a:rPr lang="en-US" dirty="0"/>
              <a:t> </a:t>
            </a:r>
            <a:r>
              <a:rPr lang="en-US" dirty="0" err="1"/>
              <a:t>dari</a:t>
            </a:r>
            <a:r>
              <a:rPr lang="en-US" dirty="0"/>
              <a:t> </a:t>
            </a:r>
            <a:r>
              <a:rPr lang="en-US" dirty="0" err="1"/>
              <a:t>Kesaksian-kesaksian</a:t>
            </a:r>
            <a:r>
              <a:rPr lang="en-US" dirty="0"/>
              <a:t> </a:t>
            </a:r>
            <a:r>
              <a:rPr lang="en-US" dirty="0" err="1"/>
              <a:t>itu</a:t>
            </a:r>
            <a:r>
              <a:rPr lang="en-US" dirty="0"/>
              <a:t> </a:t>
            </a:r>
            <a:r>
              <a:rPr lang="en-US" dirty="0" err="1"/>
              <a:t>atau</a:t>
            </a:r>
            <a:r>
              <a:rPr lang="en-US" dirty="0"/>
              <a:t> Roh </a:t>
            </a:r>
            <a:r>
              <a:rPr lang="en-US" dirty="0" err="1"/>
              <a:t>Nubuat</a:t>
            </a:r>
            <a:r>
              <a:rPr lang="en-US" dirty="0"/>
              <a:t> </a:t>
            </a:r>
            <a:r>
              <a:rPr lang="en-US" dirty="0" err="1"/>
              <a:t>pertama-tama</a:t>
            </a:r>
            <a:r>
              <a:rPr lang="en-US" dirty="0"/>
              <a:t> </a:t>
            </a:r>
            <a:r>
              <a:rPr lang="en-US" dirty="0" err="1"/>
              <a:t>diberikan</a:t>
            </a:r>
            <a:r>
              <a:rPr lang="en-US" dirty="0"/>
              <a:t> </a:t>
            </a:r>
            <a:r>
              <a:rPr lang="en-US" dirty="0" err="1"/>
              <a:t>kepada</a:t>
            </a:r>
            <a:r>
              <a:rPr lang="en-US" dirty="0"/>
              <a:t> </a:t>
            </a:r>
            <a:r>
              <a:rPr lang="en-US" dirty="0" err="1"/>
              <a:t>kita</a:t>
            </a:r>
            <a:r>
              <a:rPr lang="en-US" dirty="0"/>
              <a:t> (</a:t>
            </a:r>
            <a:r>
              <a:rPr lang="en-US" dirty="0" err="1"/>
              <a:t>Gereja</a:t>
            </a:r>
            <a:r>
              <a:rPr lang="en-US" dirty="0"/>
              <a:t> </a:t>
            </a:r>
            <a:r>
              <a:rPr lang="en-US" dirty="0" err="1"/>
              <a:t>Masehai</a:t>
            </a:r>
            <a:r>
              <a:rPr lang="en-US" dirty="0"/>
              <a:t> Advent Hari </a:t>
            </a:r>
            <a:r>
              <a:rPr lang="en-US" dirty="0" err="1"/>
              <a:t>Ketujuh</a:t>
            </a:r>
            <a:r>
              <a:rPr lang="en-US" dirty="0"/>
              <a:t>). </a:t>
            </a:r>
            <a:r>
              <a:rPr lang="en-US" dirty="0" err="1"/>
              <a:t>Anda</a:t>
            </a:r>
            <a:r>
              <a:rPr lang="en-US" dirty="0"/>
              <a:t> tau </a:t>
            </a:r>
            <a:r>
              <a:rPr lang="en-US" dirty="0" err="1"/>
              <a:t>mengapa</a:t>
            </a:r>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746A7-7994-4F2C-9C15-6DAD777CCB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65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9BE123-835A-481C-B3A0-F8F1E5FB2A22}"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D2AFB-B242-4E3B-A43E-9899DB715491}" type="slidenum">
              <a:rPr lang="en-US" smtClean="0"/>
              <a:t>‹#›</a:t>
            </a:fld>
            <a:endParaRPr lang="en-US"/>
          </a:p>
        </p:txBody>
      </p:sp>
    </p:spTree>
    <p:extLst>
      <p:ext uri="{BB962C8B-B14F-4D97-AF65-F5344CB8AC3E}">
        <p14:creationId xmlns:p14="http://schemas.microsoft.com/office/powerpoint/2010/main" val="36275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9BE123-835A-481C-B3A0-F8F1E5FB2A22}"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D2AFB-B242-4E3B-A43E-9899DB715491}" type="slidenum">
              <a:rPr lang="en-US" smtClean="0"/>
              <a:t>‹#›</a:t>
            </a:fld>
            <a:endParaRPr lang="en-US"/>
          </a:p>
        </p:txBody>
      </p:sp>
    </p:spTree>
    <p:extLst>
      <p:ext uri="{BB962C8B-B14F-4D97-AF65-F5344CB8AC3E}">
        <p14:creationId xmlns:p14="http://schemas.microsoft.com/office/powerpoint/2010/main" val="1012690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9BE123-835A-481C-B3A0-F8F1E5FB2A22}"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D2AFB-B242-4E3B-A43E-9899DB715491}" type="slidenum">
              <a:rPr lang="en-US" smtClean="0"/>
              <a:t>‹#›</a:t>
            </a:fld>
            <a:endParaRPr lang="en-US"/>
          </a:p>
        </p:txBody>
      </p:sp>
    </p:spTree>
    <p:extLst>
      <p:ext uri="{BB962C8B-B14F-4D97-AF65-F5344CB8AC3E}">
        <p14:creationId xmlns:p14="http://schemas.microsoft.com/office/powerpoint/2010/main" val="302711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12464" y="2704977"/>
            <a:ext cx="7633472" cy="1865376"/>
          </a:xfrm>
          <a:solidFill>
            <a:srgbClr val="FFFFFF"/>
          </a:solidFill>
          <a:ln w="38100">
            <a:solidFill>
              <a:srgbClr val="404040"/>
            </a:solidFill>
          </a:ln>
        </p:spPr>
        <p:txBody>
          <a:bodyPr lIns="274320" rIns="274320" anchor="ctr" anchorCtr="1">
            <a:normAutofit/>
          </a:bodyPr>
          <a:lstStyle>
            <a:lvl1pPr algn="ctr">
              <a:defRPr sz="3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223536" y="4932883"/>
            <a:ext cx="5611330" cy="1405213"/>
          </a:xfrm>
          <a:noFill/>
        </p:spPr>
        <p:txBody>
          <a:bodyPr>
            <a:normAutofit/>
          </a:bodyPr>
          <a:lstStyle>
            <a:lvl1pPr marL="0" indent="0" algn="ctr">
              <a:buNone/>
              <a:defRPr sz="2090">
                <a:solidFill>
                  <a:schemeClr val="tx1">
                    <a:lumMod val="75000"/>
                    <a:lumOff val="25000"/>
                  </a:schemeClr>
                </a:solidFill>
              </a:defRPr>
            </a:lvl1pPr>
            <a:lvl2pPr marL="502920" indent="0" algn="ctr">
              <a:buNone/>
              <a:defRPr sz="209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E961ABE-5196-46BB-B8A6-28358F833053}" type="datetimeFigureOut">
              <a:rPr lang="en-US" smtClean="0"/>
              <a:t>12/29/2023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FA203D-B75E-440A-B959-1D3D48361E24}" type="slidenum">
              <a:rPr lang="en-US" smtClean="0"/>
              <a:t>‹#›</a:t>
            </a:fld>
            <a:endParaRPr lang="en-US"/>
          </a:p>
        </p:txBody>
      </p:sp>
    </p:spTree>
    <p:extLst>
      <p:ext uri="{BB962C8B-B14F-4D97-AF65-F5344CB8AC3E}">
        <p14:creationId xmlns:p14="http://schemas.microsoft.com/office/powerpoint/2010/main" val="312247679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961ABE-5196-46BB-B8A6-28358F833053}" type="datetimeFigureOut">
              <a:rPr lang="en-US" smtClean="0"/>
              <a:t>12/29/2023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FA203D-B75E-440A-B959-1D3D48361E24}" type="slidenum">
              <a:rPr lang="en-US" smtClean="0"/>
              <a:t>‹#›</a:t>
            </a:fld>
            <a:endParaRPr lang="en-US"/>
          </a:p>
        </p:txBody>
      </p:sp>
    </p:spTree>
    <p:extLst>
      <p:ext uri="{BB962C8B-B14F-4D97-AF65-F5344CB8AC3E}">
        <p14:creationId xmlns:p14="http://schemas.microsoft.com/office/powerpoint/2010/main" val="2511817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17066" y="2704977"/>
            <a:ext cx="7634326" cy="1865376"/>
          </a:xfrm>
          <a:solidFill>
            <a:srgbClr val="FFFFFF"/>
          </a:solidFill>
          <a:ln w="38100">
            <a:solidFill>
              <a:srgbClr val="404040"/>
            </a:solidFill>
          </a:ln>
        </p:spPr>
        <p:txBody>
          <a:bodyPr lIns="274320" rIns="274320" anchor="ctr" anchorCtr="1">
            <a:normAutofit/>
          </a:bodyPr>
          <a:lstStyle>
            <a:lvl1pPr>
              <a:defRPr sz="3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23536" y="4932793"/>
            <a:ext cx="5611330" cy="1433760"/>
          </a:xfrm>
        </p:spPr>
        <p:txBody>
          <a:bodyPr anchor="t" anchorCtr="1">
            <a:normAutofit/>
          </a:bodyPr>
          <a:lstStyle>
            <a:lvl1pPr marL="0" indent="0">
              <a:buNone/>
              <a:defRPr sz="2090">
                <a:solidFill>
                  <a:schemeClr val="tx1"/>
                </a:solidFill>
              </a:defRPr>
            </a:lvl1pPr>
            <a:lvl2pPr marL="502920" indent="0">
              <a:buNone/>
              <a:defRPr sz="209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7E961ABE-5196-46BB-B8A6-28358F833053}" type="datetimeFigureOut">
              <a:rPr lang="en-US" smtClean="0"/>
              <a:t>12/29/2023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FA203D-B75E-440A-B959-1D3D48361E24}" type="slidenum">
              <a:rPr lang="en-US" smtClean="0"/>
              <a:t>‹#›</a:t>
            </a:fld>
            <a:endParaRPr lang="en-US"/>
          </a:p>
        </p:txBody>
      </p:sp>
    </p:spTree>
    <p:extLst>
      <p:ext uri="{BB962C8B-B14F-4D97-AF65-F5344CB8AC3E}">
        <p14:creationId xmlns:p14="http://schemas.microsoft.com/office/powerpoint/2010/main" val="388613231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12464" y="2989783"/>
            <a:ext cx="3616825" cy="3515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29111" y="2989783"/>
            <a:ext cx="3619568" cy="3515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E961ABE-5196-46BB-B8A6-28358F833053}" type="datetimeFigureOut">
              <a:rPr lang="en-US" smtClean="0"/>
              <a:t>12/29/2023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7FA203D-B75E-440A-B959-1D3D48361E24}" type="slidenum">
              <a:rPr lang="en-US" smtClean="0"/>
              <a:t>‹#›</a:t>
            </a:fld>
            <a:endParaRPr lang="en-US"/>
          </a:p>
        </p:txBody>
      </p:sp>
    </p:spTree>
    <p:extLst>
      <p:ext uri="{BB962C8B-B14F-4D97-AF65-F5344CB8AC3E}">
        <p14:creationId xmlns:p14="http://schemas.microsoft.com/office/powerpoint/2010/main" val="1231815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2463" y="2621893"/>
            <a:ext cx="3616826" cy="797965"/>
          </a:xfrm>
        </p:spPr>
        <p:txBody>
          <a:bodyPr anchor="b" anchorCtr="1">
            <a:normAutofit/>
          </a:bodyPr>
          <a:lstStyle>
            <a:lvl1pPr marL="0" indent="0" algn="ctr">
              <a:buNone/>
              <a:defRPr sz="2090" b="0" cap="all" spc="110" baseline="0">
                <a:solidFill>
                  <a:schemeClr val="accent2">
                    <a:lumMod val="75000"/>
                  </a:schemeClr>
                </a:solidFill>
              </a:defRPr>
            </a:lvl1pPr>
            <a:lvl2pPr marL="502920" indent="0">
              <a:buNone/>
              <a:defRPr sz="209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1212463" y="3562350"/>
            <a:ext cx="3616826" cy="2943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229111" y="3562350"/>
            <a:ext cx="3619568" cy="2943013"/>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5229111" y="2621893"/>
            <a:ext cx="3619568" cy="797965"/>
          </a:xfrm>
        </p:spPr>
        <p:txBody>
          <a:bodyPr anchor="b" anchorCtr="1">
            <a:normAutofit/>
          </a:bodyPr>
          <a:lstStyle>
            <a:lvl1pPr marL="0" indent="0" algn="ctr">
              <a:buNone/>
              <a:defRPr sz="2090" b="0" cap="all" spc="110" baseline="0">
                <a:solidFill>
                  <a:schemeClr val="accent2">
                    <a:lumMod val="75000"/>
                  </a:schemeClr>
                </a:solidFill>
              </a:defRPr>
            </a:lvl1pPr>
            <a:lvl2pPr marL="502920" indent="0">
              <a:buNone/>
              <a:defRPr sz="209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7" name="Date Placeholder 6"/>
          <p:cNvSpPr>
            <a:spLocks noGrp="1"/>
          </p:cNvSpPr>
          <p:nvPr>
            <p:ph type="dt" sz="half" idx="10"/>
          </p:nvPr>
        </p:nvSpPr>
        <p:spPr/>
        <p:txBody>
          <a:bodyPr/>
          <a:lstStyle/>
          <a:p>
            <a:fld id="{7E961ABE-5196-46BB-B8A6-28358F833053}" type="datetimeFigureOut">
              <a:rPr lang="en-US" smtClean="0"/>
              <a:t>12/29/2023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FA203D-B75E-440A-B959-1D3D48361E24}"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326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961ABE-5196-46BB-B8A6-28358F833053}" type="datetimeFigureOut">
              <a:rPr lang="en-US" smtClean="0"/>
              <a:t>12/29/2023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FA203D-B75E-440A-B959-1D3D48361E24}" type="slidenum">
              <a:rPr lang="en-US" smtClean="0"/>
              <a:t>‹#›</a:t>
            </a:fld>
            <a:endParaRPr lang="en-US"/>
          </a:p>
        </p:txBody>
      </p:sp>
    </p:spTree>
    <p:extLst>
      <p:ext uri="{BB962C8B-B14F-4D97-AF65-F5344CB8AC3E}">
        <p14:creationId xmlns:p14="http://schemas.microsoft.com/office/powerpoint/2010/main" val="3020567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61ABE-5196-46BB-B8A6-28358F833053}" type="datetimeFigureOut">
              <a:rPr lang="en-US" smtClean="0"/>
              <a:t>12/29/2023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FA203D-B75E-440A-B959-1D3D48361E24}" type="slidenum">
              <a:rPr lang="en-US" smtClean="0"/>
              <a:t>‹#›</a:t>
            </a:fld>
            <a:endParaRPr lang="en-US"/>
          </a:p>
        </p:txBody>
      </p:sp>
    </p:spTree>
    <p:extLst>
      <p:ext uri="{BB962C8B-B14F-4D97-AF65-F5344CB8AC3E}">
        <p14:creationId xmlns:p14="http://schemas.microsoft.com/office/powerpoint/2010/main" val="96176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5029200"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704774" y="2543007"/>
            <a:ext cx="3619653" cy="1293697"/>
          </a:xfrm>
          <a:solidFill>
            <a:srgbClr val="FFFFFF"/>
          </a:solidFill>
          <a:ln>
            <a:solidFill>
              <a:srgbClr val="404040"/>
            </a:solidFill>
          </a:ln>
        </p:spPr>
        <p:txBody>
          <a:bodyPr anchor="ctr" anchorCtr="1">
            <a:normAutofit/>
          </a:bodyPr>
          <a:lstStyle>
            <a:lvl1pPr>
              <a:defRPr sz="231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557266" y="911962"/>
            <a:ext cx="3973068" cy="5948477"/>
          </a:xfrm>
        </p:spPr>
        <p:txBody>
          <a:bodyPr>
            <a:normAutofit/>
          </a:bodyPr>
          <a:lstStyle>
            <a:lvl1pPr>
              <a:defRPr sz="2090">
                <a:solidFill>
                  <a:schemeClr val="tx1"/>
                </a:solidFill>
              </a:defRPr>
            </a:lvl1pPr>
            <a:lvl2pPr>
              <a:defRPr sz="1760">
                <a:solidFill>
                  <a:schemeClr val="tx1"/>
                </a:solidFill>
              </a:defRPr>
            </a:lvl2pPr>
            <a:lvl3pPr>
              <a:defRPr sz="1760">
                <a:solidFill>
                  <a:schemeClr val="tx1"/>
                </a:solidFill>
              </a:defRPr>
            </a:lvl3pPr>
            <a:lvl4pPr>
              <a:defRPr sz="1760">
                <a:solidFill>
                  <a:schemeClr val="tx1"/>
                </a:solidFill>
              </a:defRPr>
            </a:lvl4pPr>
            <a:lvl5pPr>
              <a:defRPr sz="1760">
                <a:solidFill>
                  <a:schemeClr val="tx1"/>
                </a:solidFill>
              </a:defRPr>
            </a:lvl5pPr>
            <a:lvl6pPr>
              <a:defRPr sz="1760"/>
            </a:lvl6pPr>
            <a:lvl7pPr>
              <a:defRPr sz="1760"/>
            </a:lvl7pPr>
            <a:lvl8pPr>
              <a:defRPr sz="1760"/>
            </a:lvl8pPr>
            <a:lvl9pPr>
              <a:defRPr sz="17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9262" y="4023240"/>
            <a:ext cx="3130677" cy="2486574"/>
          </a:xfrm>
        </p:spPr>
        <p:txBody>
          <a:bodyPr anchor="t" anchorCtr="1">
            <a:normAutofit/>
          </a:bodyPr>
          <a:lstStyle>
            <a:lvl1pPr marL="0" indent="0" algn="ctr">
              <a:buNone/>
              <a:defRPr sz="1650">
                <a:solidFill>
                  <a:srgbClr val="FFFFFF"/>
                </a:solidFill>
              </a:defRPr>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9" name="Date Placeholder 8"/>
          <p:cNvSpPr>
            <a:spLocks noGrp="1"/>
          </p:cNvSpPr>
          <p:nvPr>
            <p:ph type="dt" sz="half" idx="10"/>
          </p:nvPr>
        </p:nvSpPr>
        <p:spPr/>
        <p:txBody>
          <a:bodyPr/>
          <a:lstStyle/>
          <a:p>
            <a:fld id="{7E961ABE-5196-46BB-B8A6-28358F833053}" type="datetimeFigureOut">
              <a:rPr lang="en-US" smtClean="0"/>
              <a:t>12/29/2023</a:t>
            </a:fld>
            <a:endParaRPr lang="en-US"/>
          </a:p>
        </p:txBody>
      </p:sp>
      <p:sp>
        <p:nvSpPr>
          <p:cNvPr id="10" name="Footer Placeholder 9"/>
          <p:cNvSpPr>
            <a:spLocks noGrp="1"/>
          </p:cNvSpPr>
          <p:nvPr>
            <p:ph type="ftr" sz="quarter" idx="11"/>
          </p:nvPr>
        </p:nvSpPr>
        <p:spPr>
          <a:xfrm>
            <a:off x="704773" y="7067702"/>
            <a:ext cx="4187038" cy="362712"/>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97FA203D-B75E-440A-B959-1D3D48361E24}" type="slidenum">
              <a:rPr lang="en-US" smtClean="0"/>
              <a:t>‹#›</a:t>
            </a:fld>
            <a:endParaRPr lang="en-US"/>
          </a:p>
        </p:txBody>
      </p:sp>
    </p:spTree>
    <p:extLst>
      <p:ext uri="{BB962C8B-B14F-4D97-AF65-F5344CB8AC3E}">
        <p14:creationId xmlns:p14="http://schemas.microsoft.com/office/powerpoint/2010/main" val="164902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9BE123-835A-481C-B3A0-F8F1E5FB2A22}"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D2AFB-B242-4E3B-A43E-9899DB715491}" type="slidenum">
              <a:rPr lang="en-US" smtClean="0"/>
              <a:t>‹#›</a:t>
            </a:fld>
            <a:endParaRPr lang="en-US"/>
          </a:p>
        </p:txBody>
      </p:sp>
    </p:spTree>
    <p:extLst>
      <p:ext uri="{BB962C8B-B14F-4D97-AF65-F5344CB8AC3E}">
        <p14:creationId xmlns:p14="http://schemas.microsoft.com/office/powerpoint/2010/main" val="3280382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2" y="0"/>
            <a:ext cx="5029199"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704088" y="2543005"/>
            <a:ext cx="3621024" cy="1295400"/>
          </a:xfrm>
          <a:solidFill>
            <a:srgbClr val="FFFFFF"/>
          </a:solidFill>
          <a:ln>
            <a:solidFill>
              <a:srgbClr val="262626"/>
            </a:solidFill>
          </a:ln>
        </p:spPr>
        <p:txBody>
          <a:bodyPr anchor="ctr" anchorCtr="1">
            <a:noAutofit/>
          </a:bodyPr>
          <a:lstStyle>
            <a:lvl1pPr>
              <a:defRPr sz="231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029201" y="-47795"/>
            <a:ext cx="5034230" cy="7772400"/>
          </a:xfrm>
          <a:solidFill>
            <a:schemeClr val="bg1">
              <a:lumMod val="75000"/>
            </a:schemeClr>
          </a:solidFill>
        </p:spPr>
        <p:txBody>
          <a:bodyPr anchor="t"/>
          <a:lstStyle>
            <a:lvl1pPr marL="0" indent="0">
              <a:buNone/>
              <a:defRPr sz="3520">
                <a:solidFill>
                  <a:schemeClr val="bg1">
                    <a:lumMod val="85000"/>
                    <a:lumOff val="15000"/>
                  </a:schemeClr>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949262" y="4023242"/>
            <a:ext cx="3130677" cy="2486575"/>
          </a:xfrm>
        </p:spPr>
        <p:txBody>
          <a:bodyPr anchor="t" anchorCtr="1">
            <a:normAutofit/>
          </a:bodyPr>
          <a:lstStyle>
            <a:lvl1pPr marL="0" indent="0" algn="ctr">
              <a:buNone/>
              <a:defRPr sz="1650">
                <a:solidFill>
                  <a:srgbClr val="FFFFFF"/>
                </a:solidFill>
              </a:defRPr>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E961ABE-5196-46BB-B8A6-28358F833053}" type="datetimeFigureOut">
              <a:rPr lang="en-US" smtClean="0"/>
              <a:t>12/29/2023</a:t>
            </a:fld>
            <a:endParaRPr lang="en-US"/>
          </a:p>
        </p:txBody>
      </p:sp>
      <p:sp>
        <p:nvSpPr>
          <p:cNvPr id="9" name="Footer Placeholder 8"/>
          <p:cNvSpPr>
            <a:spLocks noGrp="1"/>
          </p:cNvSpPr>
          <p:nvPr>
            <p:ph type="ftr" sz="quarter" idx="11"/>
          </p:nvPr>
        </p:nvSpPr>
        <p:spPr>
          <a:xfrm>
            <a:off x="704088" y="7067702"/>
            <a:ext cx="4184294" cy="362712"/>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97FA203D-B75E-440A-B959-1D3D48361E24}" type="slidenum">
              <a:rPr lang="en-US" smtClean="0"/>
              <a:t>‹#›</a:t>
            </a:fld>
            <a:endParaRPr lang="en-US"/>
          </a:p>
        </p:txBody>
      </p:sp>
    </p:spTree>
    <p:extLst>
      <p:ext uri="{BB962C8B-B14F-4D97-AF65-F5344CB8AC3E}">
        <p14:creationId xmlns:p14="http://schemas.microsoft.com/office/powerpoint/2010/main" val="4190349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61ABE-5196-46BB-B8A6-28358F833053}"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A203D-B75E-440A-B959-1D3D48361E24}" type="slidenum">
              <a:rPr lang="en-US" smtClean="0"/>
              <a:t>‹#›</a:t>
            </a:fld>
            <a:endParaRPr lang="en-US"/>
          </a:p>
        </p:txBody>
      </p:sp>
    </p:spTree>
    <p:extLst>
      <p:ext uri="{BB962C8B-B14F-4D97-AF65-F5344CB8AC3E}">
        <p14:creationId xmlns:p14="http://schemas.microsoft.com/office/powerpoint/2010/main" val="3934148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8817" y="1062228"/>
            <a:ext cx="1159363" cy="56479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66651" y="1062228"/>
            <a:ext cx="5187791" cy="56479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61ABE-5196-46BB-B8A6-28358F833053}"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A203D-B75E-440A-B959-1D3D48361E24}" type="slidenum">
              <a:rPr lang="en-US" smtClean="0"/>
              <a:t>‹#›</a:t>
            </a:fld>
            <a:endParaRPr lang="en-US"/>
          </a:p>
        </p:txBody>
      </p:sp>
    </p:spTree>
    <p:extLst>
      <p:ext uri="{BB962C8B-B14F-4D97-AF65-F5344CB8AC3E}">
        <p14:creationId xmlns:p14="http://schemas.microsoft.com/office/powerpoint/2010/main" val="251635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4380" y="2414482"/>
            <a:ext cx="8549640" cy="1666028"/>
          </a:xfrm>
        </p:spPr>
        <p:txBody>
          <a:bodyPr/>
          <a:lstStyle/>
          <a:p>
            <a:r>
              <a:rPr lang="es-ES"/>
              <a:t>Haga clic para modificar el estilo de título del patrón</a:t>
            </a:r>
          </a:p>
        </p:txBody>
      </p:sp>
      <p:sp>
        <p:nvSpPr>
          <p:cNvPr id="3" name="2 Subtítulo"/>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E3D24BA4-9232-458D-83FB-BC0B62A31116}" type="datetimeFigureOut">
              <a:rPr lang="es-ES" smtClean="0"/>
              <a:t>29/12/2023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F948D5-BD60-4628-ACB8-A54CE513E2D4}" type="slidenum">
              <a:rPr lang="es-ES" smtClean="0"/>
              <a:t>‹#›</a:t>
            </a:fld>
            <a:endParaRPr lang="es-ES"/>
          </a:p>
        </p:txBody>
      </p:sp>
    </p:spTree>
    <p:extLst>
      <p:ext uri="{BB962C8B-B14F-4D97-AF65-F5344CB8AC3E}">
        <p14:creationId xmlns:p14="http://schemas.microsoft.com/office/powerpoint/2010/main" val="62205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3D24BA4-9232-458D-83FB-BC0B62A31116}" type="datetimeFigureOut">
              <a:rPr lang="es-ES" smtClean="0"/>
              <a:t>29/12/2023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F948D5-BD60-4628-ACB8-A54CE513E2D4}" type="slidenum">
              <a:rPr lang="es-ES" smtClean="0"/>
              <a:t>‹#›</a:t>
            </a:fld>
            <a:endParaRPr lang="es-ES"/>
          </a:p>
        </p:txBody>
      </p:sp>
    </p:spTree>
    <p:extLst>
      <p:ext uri="{BB962C8B-B14F-4D97-AF65-F5344CB8AC3E}">
        <p14:creationId xmlns:p14="http://schemas.microsoft.com/office/powerpoint/2010/main" val="263089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4544" y="4994487"/>
            <a:ext cx="8549640" cy="154368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94544" y="3294275"/>
            <a:ext cx="8549640"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3D24BA4-9232-458D-83FB-BC0B62A31116}" type="datetimeFigureOut">
              <a:rPr lang="es-ES" smtClean="0"/>
              <a:t>29/12/2023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F948D5-BD60-4628-ACB8-A54CE513E2D4}" type="slidenum">
              <a:rPr lang="es-ES" smtClean="0"/>
              <a:t>‹#›</a:t>
            </a:fld>
            <a:endParaRPr lang="es-ES"/>
          </a:p>
        </p:txBody>
      </p:sp>
    </p:spTree>
    <p:extLst>
      <p:ext uri="{BB962C8B-B14F-4D97-AF65-F5344CB8AC3E}">
        <p14:creationId xmlns:p14="http://schemas.microsoft.com/office/powerpoint/2010/main" val="386681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502920" y="1813560"/>
            <a:ext cx="4442460" cy="512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113020" y="1813560"/>
            <a:ext cx="4442460" cy="512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E3D24BA4-9232-458D-83FB-BC0B62A31116}" type="datetimeFigureOut">
              <a:rPr lang="es-ES" smtClean="0"/>
              <a:t>29/12/2023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F948D5-BD60-4628-ACB8-A54CE513E2D4}" type="slidenum">
              <a:rPr lang="es-ES" smtClean="0"/>
              <a:t>‹#›</a:t>
            </a:fld>
            <a:endParaRPr lang="es-ES"/>
          </a:p>
        </p:txBody>
      </p:sp>
    </p:spTree>
    <p:extLst>
      <p:ext uri="{BB962C8B-B14F-4D97-AF65-F5344CB8AC3E}">
        <p14:creationId xmlns:p14="http://schemas.microsoft.com/office/powerpoint/2010/main" val="98012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502920" y="1739795"/>
            <a:ext cx="4444207" cy="725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502920" y="2464859"/>
            <a:ext cx="4444207" cy="4478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5109528" y="1739795"/>
            <a:ext cx="4445953" cy="725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109528" y="2464859"/>
            <a:ext cx="4445953" cy="4478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E3D24BA4-9232-458D-83FB-BC0B62A31116}" type="datetimeFigureOut">
              <a:rPr lang="es-ES" smtClean="0"/>
              <a:t>29/12/2023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BF948D5-BD60-4628-ACB8-A54CE513E2D4}" type="slidenum">
              <a:rPr lang="es-ES" smtClean="0"/>
              <a:t>‹#›</a:t>
            </a:fld>
            <a:endParaRPr lang="es-ES"/>
          </a:p>
        </p:txBody>
      </p:sp>
    </p:spTree>
    <p:extLst>
      <p:ext uri="{BB962C8B-B14F-4D97-AF65-F5344CB8AC3E}">
        <p14:creationId xmlns:p14="http://schemas.microsoft.com/office/powerpoint/2010/main" val="187205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E3D24BA4-9232-458D-83FB-BC0B62A31116}" type="datetimeFigureOut">
              <a:rPr lang="es-ES" smtClean="0"/>
              <a:t>29/12/2023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BF948D5-BD60-4628-ACB8-A54CE513E2D4}" type="slidenum">
              <a:rPr lang="es-ES" smtClean="0"/>
              <a:t>‹#›</a:t>
            </a:fld>
            <a:endParaRPr lang="es-ES"/>
          </a:p>
        </p:txBody>
      </p:sp>
    </p:spTree>
    <p:extLst>
      <p:ext uri="{BB962C8B-B14F-4D97-AF65-F5344CB8AC3E}">
        <p14:creationId xmlns:p14="http://schemas.microsoft.com/office/powerpoint/2010/main" val="393992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3D24BA4-9232-458D-83FB-BC0B62A31116}" type="datetimeFigureOut">
              <a:rPr lang="es-ES" smtClean="0"/>
              <a:t>29/12/2023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BF948D5-BD60-4628-ACB8-A54CE513E2D4}" type="slidenum">
              <a:rPr lang="es-ES" smtClean="0"/>
              <a:t>‹#›</a:t>
            </a:fld>
            <a:endParaRPr lang="es-ES"/>
          </a:p>
        </p:txBody>
      </p:sp>
    </p:spTree>
    <p:extLst>
      <p:ext uri="{BB962C8B-B14F-4D97-AF65-F5344CB8AC3E}">
        <p14:creationId xmlns:p14="http://schemas.microsoft.com/office/powerpoint/2010/main" val="155759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9BE123-835A-481C-B3A0-F8F1E5FB2A22}"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D2AFB-B242-4E3B-A43E-9899DB715491}" type="slidenum">
              <a:rPr lang="en-US" smtClean="0"/>
              <a:t>‹#›</a:t>
            </a:fld>
            <a:endParaRPr lang="en-US"/>
          </a:p>
        </p:txBody>
      </p:sp>
    </p:spTree>
    <p:extLst>
      <p:ext uri="{BB962C8B-B14F-4D97-AF65-F5344CB8AC3E}">
        <p14:creationId xmlns:p14="http://schemas.microsoft.com/office/powerpoint/2010/main" val="3148072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2921" y="309457"/>
            <a:ext cx="3309144" cy="131699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932555" y="309457"/>
            <a:ext cx="5622925" cy="66335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502921" y="1626447"/>
            <a:ext cx="3309144" cy="5316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3D24BA4-9232-458D-83FB-BC0B62A31116}" type="datetimeFigureOut">
              <a:rPr lang="es-ES" smtClean="0"/>
              <a:t>29/12/2023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F948D5-BD60-4628-ACB8-A54CE513E2D4}" type="slidenum">
              <a:rPr lang="es-ES" smtClean="0"/>
              <a:t>‹#›</a:t>
            </a:fld>
            <a:endParaRPr lang="es-ES"/>
          </a:p>
        </p:txBody>
      </p:sp>
    </p:spTree>
    <p:extLst>
      <p:ext uri="{BB962C8B-B14F-4D97-AF65-F5344CB8AC3E}">
        <p14:creationId xmlns:p14="http://schemas.microsoft.com/office/powerpoint/2010/main" val="288650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71517" y="5440680"/>
            <a:ext cx="6035040" cy="642303"/>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971517" y="694478"/>
            <a:ext cx="6035040" cy="4663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71517" y="6082983"/>
            <a:ext cx="6035040" cy="9121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3D24BA4-9232-458D-83FB-BC0B62A31116}" type="datetimeFigureOut">
              <a:rPr lang="es-ES" smtClean="0"/>
              <a:t>29/12/2023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F948D5-BD60-4628-ACB8-A54CE513E2D4}" type="slidenum">
              <a:rPr lang="es-ES" smtClean="0"/>
              <a:t>‹#›</a:t>
            </a:fld>
            <a:endParaRPr lang="es-ES"/>
          </a:p>
        </p:txBody>
      </p:sp>
    </p:spTree>
    <p:extLst>
      <p:ext uri="{BB962C8B-B14F-4D97-AF65-F5344CB8AC3E}">
        <p14:creationId xmlns:p14="http://schemas.microsoft.com/office/powerpoint/2010/main" val="272622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3D24BA4-9232-458D-83FB-BC0B62A31116}" type="datetimeFigureOut">
              <a:rPr lang="es-ES" smtClean="0"/>
              <a:t>29/12/2023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F948D5-BD60-4628-ACB8-A54CE513E2D4}" type="slidenum">
              <a:rPr lang="es-ES" smtClean="0"/>
              <a:t>‹#›</a:t>
            </a:fld>
            <a:endParaRPr lang="es-ES"/>
          </a:p>
        </p:txBody>
      </p:sp>
    </p:spTree>
    <p:extLst>
      <p:ext uri="{BB962C8B-B14F-4D97-AF65-F5344CB8AC3E}">
        <p14:creationId xmlns:p14="http://schemas.microsoft.com/office/powerpoint/2010/main" val="246597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292340" y="311257"/>
            <a:ext cx="2263140" cy="6631728"/>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502920" y="311257"/>
            <a:ext cx="6621780" cy="663172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3D24BA4-9232-458D-83FB-BC0B62A31116}" type="datetimeFigureOut">
              <a:rPr lang="es-ES" smtClean="0"/>
              <a:t>29/12/2023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F948D5-BD60-4628-ACB8-A54CE513E2D4}" type="slidenum">
              <a:rPr lang="es-ES" smtClean="0"/>
              <a:t>‹#›</a:t>
            </a:fld>
            <a:endParaRPr lang="es-ES"/>
          </a:p>
        </p:txBody>
      </p:sp>
    </p:spTree>
    <p:extLst>
      <p:ext uri="{BB962C8B-B14F-4D97-AF65-F5344CB8AC3E}">
        <p14:creationId xmlns:p14="http://schemas.microsoft.com/office/powerpoint/2010/main" val="317702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9BE123-835A-481C-B3A0-F8F1E5FB2A22}" type="datetimeFigureOut">
              <a:rPr lang="en-US" smtClean="0"/>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D2AFB-B242-4E3B-A43E-9899DB715491}" type="slidenum">
              <a:rPr lang="en-US" smtClean="0"/>
              <a:t>‹#›</a:t>
            </a:fld>
            <a:endParaRPr lang="en-US"/>
          </a:p>
        </p:txBody>
      </p:sp>
    </p:spTree>
    <p:extLst>
      <p:ext uri="{BB962C8B-B14F-4D97-AF65-F5344CB8AC3E}">
        <p14:creationId xmlns:p14="http://schemas.microsoft.com/office/powerpoint/2010/main" val="876452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9BE123-835A-481C-B3A0-F8F1E5FB2A22}" type="datetimeFigureOut">
              <a:rPr lang="en-US" smtClean="0"/>
              <a:t>12/29/2023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7D2AFB-B242-4E3B-A43E-9899DB715491}" type="slidenum">
              <a:rPr lang="en-US" smtClean="0"/>
              <a:t>‹#›</a:t>
            </a:fld>
            <a:endParaRPr lang="en-US"/>
          </a:p>
        </p:txBody>
      </p:sp>
    </p:spTree>
    <p:extLst>
      <p:ext uri="{BB962C8B-B14F-4D97-AF65-F5344CB8AC3E}">
        <p14:creationId xmlns:p14="http://schemas.microsoft.com/office/powerpoint/2010/main" val="36336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9BE123-835A-481C-B3A0-F8F1E5FB2A22}" type="datetimeFigureOut">
              <a:rPr lang="en-US" smtClean="0"/>
              <a:t>12/29/2023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7D2AFB-B242-4E3B-A43E-9899DB715491}" type="slidenum">
              <a:rPr lang="en-US" smtClean="0"/>
              <a:t>‹#›</a:t>
            </a:fld>
            <a:endParaRPr lang="en-US"/>
          </a:p>
        </p:txBody>
      </p:sp>
    </p:spTree>
    <p:extLst>
      <p:ext uri="{BB962C8B-B14F-4D97-AF65-F5344CB8AC3E}">
        <p14:creationId xmlns:p14="http://schemas.microsoft.com/office/powerpoint/2010/main" val="3083002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BE123-835A-481C-B3A0-F8F1E5FB2A22}" type="datetimeFigureOut">
              <a:rPr lang="en-US" smtClean="0"/>
              <a:t>12/29/2023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7D2AFB-B242-4E3B-A43E-9899DB715491}" type="slidenum">
              <a:rPr lang="en-US" smtClean="0"/>
              <a:t>‹#›</a:t>
            </a:fld>
            <a:endParaRPr lang="en-US"/>
          </a:p>
        </p:txBody>
      </p:sp>
    </p:spTree>
    <p:extLst>
      <p:ext uri="{BB962C8B-B14F-4D97-AF65-F5344CB8AC3E}">
        <p14:creationId xmlns:p14="http://schemas.microsoft.com/office/powerpoint/2010/main" val="312960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469BE123-835A-481C-B3A0-F8F1E5FB2A22}" type="datetimeFigureOut">
              <a:rPr lang="en-US" smtClean="0"/>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D2AFB-B242-4E3B-A43E-9899DB715491}" type="slidenum">
              <a:rPr lang="en-US" smtClean="0"/>
              <a:t>‹#›</a:t>
            </a:fld>
            <a:endParaRPr lang="en-US"/>
          </a:p>
        </p:txBody>
      </p:sp>
    </p:spTree>
    <p:extLst>
      <p:ext uri="{BB962C8B-B14F-4D97-AF65-F5344CB8AC3E}">
        <p14:creationId xmlns:p14="http://schemas.microsoft.com/office/powerpoint/2010/main" val="202518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469BE123-835A-481C-B3A0-F8F1E5FB2A22}" type="datetimeFigureOut">
              <a:rPr lang="en-US" smtClean="0"/>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D2AFB-B242-4E3B-A43E-9899DB715491}" type="slidenum">
              <a:rPr lang="en-US" smtClean="0"/>
              <a:t>‹#›</a:t>
            </a:fld>
            <a:endParaRPr lang="en-US"/>
          </a:p>
        </p:txBody>
      </p:sp>
    </p:spTree>
    <p:extLst>
      <p:ext uri="{BB962C8B-B14F-4D97-AF65-F5344CB8AC3E}">
        <p14:creationId xmlns:p14="http://schemas.microsoft.com/office/powerpoint/2010/main" val="73222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469BE123-835A-481C-B3A0-F8F1E5FB2A22}" type="datetimeFigureOut">
              <a:rPr lang="en-US" smtClean="0"/>
              <a:t>12/29/2023</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307D2AFB-B242-4E3B-A43E-9899DB715491}" type="slidenum">
              <a:rPr lang="en-US" smtClean="0"/>
              <a:t>‹#›</a:t>
            </a:fld>
            <a:endParaRPr lang="en-US"/>
          </a:p>
        </p:txBody>
      </p:sp>
    </p:spTree>
    <p:extLst>
      <p:ext uri="{BB962C8B-B14F-4D97-AF65-F5344CB8AC3E}">
        <p14:creationId xmlns:p14="http://schemas.microsoft.com/office/powerpoint/2010/main" val="15985137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766650" y="1093318"/>
            <a:ext cx="6531531" cy="1347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66650" y="2989785"/>
            <a:ext cx="6531531" cy="35155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76837" y="7070658"/>
            <a:ext cx="2271841" cy="367164"/>
          </a:xfrm>
          <a:prstGeom prst="rect">
            <a:avLst/>
          </a:prstGeom>
        </p:spPr>
        <p:txBody>
          <a:bodyPr vert="horz" lIns="91440" tIns="45720" rIns="91440" bIns="45720" rtlCol="0" anchor="ctr"/>
          <a:lstStyle>
            <a:lvl1pPr algn="r">
              <a:defRPr sz="1100">
                <a:solidFill>
                  <a:schemeClr val="tx1">
                    <a:alpha val="70000"/>
                  </a:schemeClr>
                </a:solidFill>
              </a:defRPr>
            </a:lvl1pPr>
          </a:lstStyle>
          <a:p>
            <a:fld id="{7E961ABE-5196-46BB-B8A6-28358F833053}" type="datetimeFigureOut">
              <a:rPr lang="en-US" smtClean="0"/>
              <a:t>12/29/2023</a:t>
            </a:fld>
            <a:endParaRPr lang="en-US"/>
          </a:p>
        </p:txBody>
      </p:sp>
      <p:sp>
        <p:nvSpPr>
          <p:cNvPr id="5" name="Footer Placeholder 4"/>
          <p:cNvSpPr>
            <a:spLocks noGrp="1"/>
          </p:cNvSpPr>
          <p:nvPr>
            <p:ph type="ftr" sz="quarter" idx="3"/>
          </p:nvPr>
        </p:nvSpPr>
        <p:spPr>
          <a:xfrm>
            <a:off x="1212463" y="7067702"/>
            <a:ext cx="5012330" cy="362712"/>
          </a:xfrm>
          <a:prstGeom prst="rect">
            <a:avLst/>
          </a:prstGeom>
        </p:spPr>
        <p:txBody>
          <a:bodyPr vert="horz" lIns="91440" tIns="45720" rIns="91440" bIns="45720" rtlCol="0" anchor="ctr"/>
          <a:lstStyle>
            <a:lvl1pPr algn="l">
              <a:defRPr sz="11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9064123" y="7046976"/>
            <a:ext cx="402336" cy="414528"/>
          </a:xfrm>
          <a:prstGeom prst="ellipse">
            <a:avLst/>
          </a:prstGeom>
          <a:solidFill>
            <a:srgbClr val="1D1D1D">
              <a:alpha val="69804"/>
            </a:srgbClr>
          </a:solidFill>
        </p:spPr>
        <p:txBody>
          <a:bodyPr vert="horz" lIns="18288" tIns="45720" rIns="18288" bIns="45720" rtlCol="0" anchor="ctr">
            <a:noAutofit/>
          </a:bodyPr>
          <a:lstStyle>
            <a:lvl1pPr algn="ctr">
              <a:defRPr sz="1210" spc="0" baseline="0">
                <a:solidFill>
                  <a:srgbClr val="FFFFFF"/>
                </a:solidFill>
              </a:defRPr>
            </a:lvl1pPr>
          </a:lstStyle>
          <a:p>
            <a:fld id="{97FA203D-B75E-440A-B959-1D3D48361E24}" type="slidenum">
              <a:rPr lang="en-US" smtClean="0"/>
              <a:t>‹#›</a:t>
            </a:fld>
            <a:endParaRPr lang="en-US"/>
          </a:p>
        </p:txBody>
      </p:sp>
    </p:spTree>
    <p:extLst>
      <p:ext uri="{BB962C8B-B14F-4D97-AF65-F5344CB8AC3E}">
        <p14:creationId xmlns:p14="http://schemas.microsoft.com/office/powerpoint/2010/main" val="17410799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005840" rtl="0" eaLnBrk="1" latinLnBrk="0" hangingPunct="1">
        <a:lnSpc>
          <a:spcPct val="90000"/>
        </a:lnSpc>
        <a:spcBef>
          <a:spcPct val="0"/>
        </a:spcBef>
        <a:buNone/>
        <a:defRPr sz="2860" kern="1200" cap="all" spc="220" baseline="0">
          <a:solidFill>
            <a:srgbClr val="262626"/>
          </a:solidFill>
          <a:latin typeface="+mj-lt"/>
          <a:ea typeface="+mj-ea"/>
          <a:cs typeface="+mj-cs"/>
        </a:defRPr>
      </a:lvl1pPr>
    </p:titleStyle>
    <p:bodyStyle>
      <a:lvl1pPr marL="251460" indent="-251460" algn="l" defTabSz="1005840" rtl="0" eaLnBrk="1" latinLnBrk="0" hangingPunct="1">
        <a:lnSpc>
          <a:spcPct val="100000"/>
        </a:lnSpc>
        <a:spcBef>
          <a:spcPts val="1100"/>
        </a:spcBef>
        <a:buClr>
          <a:schemeClr val="accent2"/>
        </a:buClr>
        <a:buFont typeface="Arial" panose="020B0604020202020204" pitchFamily="34" charset="0"/>
        <a:buChar char="•"/>
        <a:defRPr sz="1980" kern="1200">
          <a:solidFill>
            <a:schemeClr val="tx1">
              <a:lumMod val="85000"/>
              <a:lumOff val="15000"/>
            </a:schemeClr>
          </a:solidFill>
          <a:latin typeface="+mn-lt"/>
          <a:ea typeface="+mn-ea"/>
          <a:cs typeface="+mn-cs"/>
        </a:defRPr>
      </a:lvl1pPr>
      <a:lvl2pPr marL="502920" indent="-251460" algn="l" defTabSz="1005840" rtl="0" eaLnBrk="1" latinLnBrk="0" hangingPunct="1">
        <a:lnSpc>
          <a:spcPct val="100000"/>
        </a:lnSpc>
        <a:spcBef>
          <a:spcPts val="1100"/>
        </a:spcBef>
        <a:buClr>
          <a:schemeClr val="accent2"/>
        </a:buClr>
        <a:buFont typeface="Arial" panose="020B0604020202020204" pitchFamily="34" charset="0"/>
        <a:buChar char="•"/>
        <a:defRPr sz="1760" kern="1200">
          <a:solidFill>
            <a:schemeClr val="tx1">
              <a:lumMod val="85000"/>
              <a:lumOff val="15000"/>
            </a:schemeClr>
          </a:solidFill>
          <a:latin typeface="+mn-lt"/>
          <a:ea typeface="+mn-ea"/>
          <a:cs typeface="+mn-cs"/>
        </a:defRPr>
      </a:lvl2pPr>
      <a:lvl3pPr marL="754380" indent="-251460" algn="l" defTabSz="1005840" rtl="0" eaLnBrk="1" latinLnBrk="0" hangingPunct="1">
        <a:lnSpc>
          <a:spcPct val="100000"/>
        </a:lnSpc>
        <a:spcBef>
          <a:spcPts val="1100"/>
        </a:spcBef>
        <a:buClr>
          <a:schemeClr val="accent2"/>
        </a:buClr>
        <a:buFont typeface="Arial" panose="020B0604020202020204" pitchFamily="34" charset="0"/>
        <a:buChar char="•"/>
        <a:defRPr sz="1760" kern="1200">
          <a:solidFill>
            <a:schemeClr val="tx1">
              <a:lumMod val="85000"/>
              <a:lumOff val="15000"/>
            </a:schemeClr>
          </a:solidFill>
          <a:latin typeface="+mn-lt"/>
          <a:ea typeface="+mn-ea"/>
          <a:cs typeface="+mn-cs"/>
        </a:defRPr>
      </a:lvl3pPr>
      <a:lvl4pPr marL="1005840" indent="-251460" algn="l" defTabSz="1005840" rtl="0" eaLnBrk="1" latinLnBrk="0" hangingPunct="1">
        <a:lnSpc>
          <a:spcPct val="100000"/>
        </a:lnSpc>
        <a:spcBef>
          <a:spcPts val="1100"/>
        </a:spcBef>
        <a:buClr>
          <a:schemeClr val="accent2"/>
        </a:buClr>
        <a:buFont typeface="Arial" panose="020B0604020202020204" pitchFamily="34" charset="0"/>
        <a:buChar char="•"/>
        <a:defRPr sz="1760" kern="1200">
          <a:solidFill>
            <a:schemeClr val="tx1">
              <a:lumMod val="85000"/>
              <a:lumOff val="15000"/>
            </a:schemeClr>
          </a:solidFill>
          <a:latin typeface="+mn-lt"/>
          <a:ea typeface="+mn-ea"/>
          <a:cs typeface="+mn-cs"/>
        </a:defRPr>
      </a:lvl4pPr>
      <a:lvl5pPr marL="1257300" indent="-251460" algn="l" defTabSz="1005840" rtl="0" eaLnBrk="1" latinLnBrk="0" hangingPunct="1">
        <a:lnSpc>
          <a:spcPct val="100000"/>
        </a:lnSpc>
        <a:spcBef>
          <a:spcPts val="1100"/>
        </a:spcBef>
        <a:buClr>
          <a:schemeClr val="accent2"/>
        </a:buClr>
        <a:buFont typeface="Arial" panose="020B0604020202020204" pitchFamily="34" charset="0"/>
        <a:buChar char="•"/>
        <a:defRPr sz="1760" kern="1200">
          <a:solidFill>
            <a:schemeClr val="tx1">
              <a:lumMod val="85000"/>
              <a:lumOff val="15000"/>
            </a:schemeClr>
          </a:solidFill>
          <a:latin typeface="+mn-lt"/>
          <a:ea typeface="+mn-ea"/>
          <a:cs typeface="+mn-cs"/>
        </a:defRPr>
      </a:lvl5pPr>
      <a:lvl6pPr marL="1445895" indent="-251460" algn="l" defTabSz="1005840" rtl="0" eaLnBrk="1" latinLnBrk="0" hangingPunct="1">
        <a:lnSpc>
          <a:spcPct val="100000"/>
        </a:lnSpc>
        <a:spcBef>
          <a:spcPts val="1100"/>
        </a:spcBef>
        <a:buClr>
          <a:schemeClr val="accent2"/>
        </a:buClr>
        <a:buFont typeface="Arial" panose="020B0604020202020204" pitchFamily="34" charset="0"/>
        <a:buChar char="•"/>
        <a:defRPr sz="1760" kern="1200">
          <a:solidFill>
            <a:schemeClr val="tx1"/>
          </a:solidFill>
          <a:latin typeface="+mn-lt"/>
          <a:ea typeface="+mn-ea"/>
          <a:cs typeface="+mn-cs"/>
        </a:defRPr>
      </a:lvl6pPr>
      <a:lvl7pPr marL="1634490" indent="-251460" algn="l" defTabSz="1005840" rtl="0" eaLnBrk="1" latinLnBrk="0" hangingPunct="1">
        <a:lnSpc>
          <a:spcPct val="100000"/>
        </a:lnSpc>
        <a:spcBef>
          <a:spcPts val="1100"/>
        </a:spcBef>
        <a:buClr>
          <a:schemeClr val="accent2"/>
        </a:buClr>
        <a:buFont typeface="Arial" panose="020B0604020202020204" pitchFamily="34" charset="0"/>
        <a:buChar char="•"/>
        <a:defRPr sz="1760" kern="1200">
          <a:solidFill>
            <a:schemeClr val="tx1"/>
          </a:solidFill>
          <a:latin typeface="+mn-lt"/>
          <a:ea typeface="+mn-ea"/>
          <a:cs typeface="+mn-cs"/>
        </a:defRPr>
      </a:lvl7pPr>
      <a:lvl8pPr marL="1823085" indent="-251460" algn="l" defTabSz="1005840" rtl="0" eaLnBrk="1" latinLnBrk="0" hangingPunct="1">
        <a:lnSpc>
          <a:spcPct val="100000"/>
        </a:lnSpc>
        <a:spcBef>
          <a:spcPts val="1100"/>
        </a:spcBef>
        <a:buClr>
          <a:schemeClr val="accent2"/>
        </a:buClr>
        <a:buFont typeface="Arial" panose="020B0604020202020204" pitchFamily="34" charset="0"/>
        <a:buChar char="•"/>
        <a:defRPr sz="1760" kern="1200" baseline="0">
          <a:solidFill>
            <a:schemeClr val="tx1"/>
          </a:solidFill>
          <a:latin typeface="+mn-lt"/>
          <a:ea typeface="+mn-ea"/>
          <a:cs typeface="+mn-cs"/>
        </a:defRPr>
      </a:lvl8pPr>
      <a:lvl9pPr marL="2011680" indent="-251460" algn="l" defTabSz="1005840" rtl="0" eaLnBrk="1" latinLnBrk="0" hangingPunct="1">
        <a:lnSpc>
          <a:spcPct val="100000"/>
        </a:lnSpc>
        <a:spcBef>
          <a:spcPts val="1100"/>
        </a:spcBef>
        <a:buClr>
          <a:schemeClr val="accent2"/>
        </a:buClr>
        <a:buFont typeface="Arial" panose="020B0604020202020204" pitchFamily="34" charset="0"/>
        <a:buChar char="•"/>
        <a:defRPr sz="1760" kern="1200" baseline="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502920" y="1813560"/>
            <a:ext cx="9052560" cy="512942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502920" y="7203864"/>
            <a:ext cx="2346960" cy="413808"/>
          </a:xfrm>
          <a:prstGeom prst="rect">
            <a:avLst/>
          </a:prstGeom>
        </p:spPr>
        <p:txBody>
          <a:bodyPr vert="horz" lIns="91440" tIns="45720" rIns="91440" bIns="45720" rtlCol="0" anchor="ctr"/>
          <a:lstStyle>
            <a:lvl1pPr algn="l">
              <a:defRPr sz="1200">
                <a:solidFill>
                  <a:schemeClr val="tx1">
                    <a:tint val="75000"/>
                  </a:schemeClr>
                </a:solidFill>
              </a:defRPr>
            </a:lvl1pPr>
          </a:lstStyle>
          <a:p>
            <a:fld id="{E3D24BA4-9232-458D-83FB-BC0B62A31116}" type="datetimeFigureOut">
              <a:rPr lang="es-ES" smtClean="0"/>
              <a:t>29/12/2023</a:t>
            </a:fld>
            <a:endParaRPr lang="es-ES"/>
          </a:p>
        </p:txBody>
      </p:sp>
      <p:sp>
        <p:nvSpPr>
          <p:cNvPr id="5" name="4 Marcador de pie de página"/>
          <p:cNvSpPr>
            <a:spLocks noGrp="1"/>
          </p:cNvSpPr>
          <p:nvPr>
            <p:ph type="ftr" sz="quarter" idx="3"/>
          </p:nvPr>
        </p:nvSpPr>
        <p:spPr>
          <a:xfrm>
            <a:off x="3436620" y="7203864"/>
            <a:ext cx="318516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7208520" y="7203864"/>
            <a:ext cx="234696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4BF948D5-BD60-4628-ACB8-A54CE513E2D4}" type="slidenum">
              <a:rPr lang="es-ES" smtClean="0"/>
              <a:t>‹#›</a:t>
            </a:fld>
            <a:endParaRPr lang="es-ES"/>
          </a:p>
        </p:txBody>
      </p:sp>
    </p:spTree>
    <p:extLst>
      <p:ext uri="{BB962C8B-B14F-4D97-AF65-F5344CB8AC3E}">
        <p14:creationId xmlns:p14="http://schemas.microsoft.com/office/powerpoint/2010/main" val="38118616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pngtree.com/fonts/2023-png2023-fontyear-20232023-calendars2023-calendars2023-calendarsrecord-book?sort=ne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441245" y="3063538"/>
            <a:ext cx="9175910" cy="34163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a:ln/>
                <a:solidFill>
                  <a:srgbClr val="ED7D31">
                    <a:lumMod val="40000"/>
                    <a:lumOff val="60000"/>
                  </a:srgbClr>
                </a:solidFill>
                <a:effectLst/>
                <a:uLnTx/>
                <a:uFillTx/>
                <a:latin typeface="Bernard MT Condensed" panose="02050806060905020404" pitchFamily="18" charset="0"/>
                <a:ea typeface="+mn-ea"/>
                <a:cs typeface="+mn-cs"/>
              </a:rPr>
              <a:t>Indonesian SDA Church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solidFill>
                  <a:srgbClr val="FFC000"/>
                </a:solidFill>
                <a:effectLst/>
                <a:uLnTx/>
                <a:uFillTx/>
                <a:latin typeface="Berlin Sans FB Demi" panose="020E0802020502020306" pitchFamily="34" charset="0"/>
                <a:ea typeface="+mn-ea"/>
                <a:cs typeface="+mn-cs"/>
              </a:rPr>
              <a:t>Spirit Of Prophecy Department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0" cap="none" spc="0" normalizeH="0" baseline="0" noProof="0" dirty="0">
                <a:ln/>
                <a:solidFill>
                  <a:srgbClr val="00B0F0"/>
                </a:solidFill>
                <a:effectLst/>
                <a:uLnTx/>
                <a:uFillTx/>
                <a:latin typeface="Broadway" panose="04040905080B02020502" pitchFamily="82" charset="0"/>
                <a:ea typeface="+mn-ea"/>
                <a:cs typeface="+mn-cs"/>
              </a:rPr>
              <a:t>2023</a:t>
            </a:r>
          </a:p>
        </p:txBody>
      </p:sp>
      <p:pic>
        <p:nvPicPr>
          <p:cNvPr id="5" name="Picture 4" descr="A number on a black background&#10;&#10;Description automatically generated">
            <a:extLst>
              <a:ext uri="{FF2B5EF4-FFF2-40B4-BE49-F238E27FC236}">
                <a16:creationId xmlns:a16="http://schemas.microsoft.com/office/drawing/2014/main" id="{0CAB6916-CA2F-57F8-98AB-4F0ECDCA0B1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604542">
            <a:off x="3491761" y="4953006"/>
            <a:ext cx="3074878" cy="1660292"/>
          </a:xfrm>
          <a:prstGeom prst="rect">
            <a:avLst/>
          </a:prstGeom>
        </p:spPr>
      </p:pic>
    </p:spTree>
    <p:extLst>
      <p:ext uri="{BB962C8B-B14F-4D97-AF65-F5344CB8AC3E}">
        <p14:creationId xmlns:p14="http://schemas.microsoft.com/office/powerpoint/2010/main" val="36953709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018A00-5AC2-481D-86C7-65AD72C50CAF}"/>
              </a:ext>
            </a:extLst>
          </p:cNvPr>
          <p:cNvSpPr txBox="1"/>
          <p:nvPr/>
        </p:nvSpPr>
        <p:spPr>
          <a:xfrm>
            <a:off x="497305" y="3031025"/>
            <a:ext cx="8903369"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Warnings and reproofs from the Testimonies/Spirit Of Prophecy  first of all it’s given to us (SDA Church).</a:t>
            </a:r>
          </a:p>
        </p:txBody>
      </p:sp>
      <p:sp>
        <p:nvSpPr>
          <p:cNvPr id="3" name="TextBox 2">
            <a:extLst>
              <a:ext uri="{FF2B5EF4-FFF2-40B4-BE49-F238E27FC236}">
                <a16:creationId xmlns:a16="http://schemas.microsoft.com/office/drawing/2014/main" id="{3431F3BD-97E3-4484-8BD4-54AF3E10AEAB}"/>
              </a:ext>
            </a:extLst>
          </p:cNvPr>
          <p:cNvSpPr txBox="1"/>
          <p:nvPr/>
        </p:nvSpPr>
        <p:spPr>
          <a:xfrm>
            <a:off x="2298498" y="5053264"/>
            <a:ext cx="694623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Do you know why?</a:t>
            </a:r>
          </a:p>
        </p:txBody>
      </p:sp>
    </p:spTree>
    <p:extLst>
      <p:ext uri="{BB962C8B-B14F-4D97-AF65-F5344CB8AC3E}">
        <p14:creationId xmlns:p14="http://schemas.microsoft.com/office/powerpoint/2010/main" val="382541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526081X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58400" cy="777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9366D83-1E77-4158-AC36-674ADB185BB1}"/>
              </a:ext>
            </a:extLst>
          </p:cNvPr>
          <p:cNvSpPr txBox="1"/>
          <p:nvPr/>
        </p:nvSpPr>
        <p:spPr>
          <a:xfrm>
            <a:off x="240630" y="1254710"/>
            <a:ext cx="6785811" cy="5262979"/>
          </a:xfrm>
          <a:prstGeom prst="rect">
            <a:avLst/>
          </a:prstGeom>
          <a:noFill/>
        </p:spPr>
        <p:txBody>
          <a:bodyPr wrap="square" rtlCol="0">
            <a:spAutoFit/>
          </a:bodyPr>
          <a:lstStyle/>
          <a:p>
            <a:r>
              <a:rPr lang="en-US" sz="2800" b="1" dirty="0">
                <a:solidFill>
                  <a:srgbClr val="FFFF00"/>
                </a:solidFill>
              </a:rPr>
              <a:t>Warnings and reproofs are </a:t>
            </a:r>
            <a:r>
              <a:rPr lang="en-US" sz="2800" b="1" dirty="0">
                <a:solidFill>
                  <a:srgbClr val="66FFFF"/>
                </a:solidFill>
              </a:rPr>
              <a:t>not given to the erring among Seventh-day Adventists because their lives are more blameworthy than are the lives of professed Christians of the nominal churches,</a:t>
            </a:r>
            <a:r>
              <a:rPr lang="en-US" sz="2800" b="1" dirty="0">
                <a:solidFill>
                  <a:schemeClr val="bg1"/>
                </a:solidFill>
              </a:rPr>
              <a:t> </a:t>
            </a:r>
            <a:r>
              <a:rPr lang="en-US" sz="2800" b="1" dirty="0">
                <a:solidFill>
                  <a:srgbClr val="99FF33"/>
                </a:solidFill>
              </a:rPr>
              <a:t>nor because their example of their acts are worse than those of the Adventists who will not yield obedience to the claims of God's law,</a:t>
            </a:r>
            <a:r>
              <a:rPr lang="en-US" sz="2800" b="1" dirty="0">
                <a:solidFill>
                  <a:schemeClr val="bg1"/>
                </a:solidFill>
              </a:rPr>
              <a:t> </a:t>
            </a:r>
            <a:r>
              <a:rPr lang="en-US" sz="2800" b="1" u="sng" dirty="0">
                <a:solidFill>
                  <a:srgbClr val="FFFF00"/>
                </a:solidFill>
              </a:rPr>
              <a:t>but because they have great light, and have by their profession taken their position as God's special, chosen people, having the law of God written in their hearts.</a:t>
            </a:r>
          </a:p>
        </p:txBody>
      </p:sp>
      <p:sp>
        <p:nvSpPr>
          <p:cNvPr id="4" name="TextBox 3">
            <a:extLst>
              <a:ext uri="{FF2B5EF4-FFF2-40B4-BE49-F238E27FC236}">
                <a16:creationId xmlns:a16="http://schemas.microsoft.com/office/drawing/2014/main" id="{27A8FD7E-4FEE-4F80-8E1C-A29E18697125}"/>
              </a:ext>
            </a:extLst>
          </p:cNvPr>
          <p:cNvSpPr txBox="1"/>
          <p:nvPr/>
        </p:nvSpPr>
        <p:spPr>
          <a:xfrm>
            <a:off x="1331494" y="274901"/>
            <a:ext cx="7395411" cy="523220"/>
          </a:xfrm>
          <a:prstGeom prst="rect">
            <a:avLst/>
          </a:prstGeom>
          <a:noFill/>
        </p:spPr>
        <p:txBody>
          <a:bodyPr wrap="square" rtlCol="0">
            <a:spAutoFit/>
          </a:bodyPr>
          <a:lstStyle/>
          <a:p>
            <a:r>
              <a:rPr lang="en-US" sz="2800" b="1" dirty="0">
                <a:solidFill>
                  <a:schemeClr val="bg1"/>
                </a:solidFill>
              </a:rPr>
              <a:t>Testimonies for the Church, vol. 5, Page 661,662</a:t>
            </a:r>
          </a:p>
        </p:txBody>
      </p:sp>
    </p:spTree>
    <p:extLst>
      <p:ext uri="{BB962C8B-B14F-4D97-AF65-F5344CB8AC3E}">
        <p14:creationId xmlns:p14="http://schemas.microsoft.com/office/powerpoint/2010/main" val="149757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Rectangle 2"/>
          <p:cNvSpPr/>
          <p:nvPr/>
        </p:nvSpPr>
        <p:spPr>
          <a:xfrm>
            <a:off x="250490" y="1070044"/>
            <a:ext cx="6702760" cy="56323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“In ancient times God spoke to men by the mouth of prophets and apostles. In these days He speaks to them by the testimonies of His Spirit. There was never a time when God instructed His people more earnestly than He instructs them now concerning His will and the course that He would have them pursue.”—</a:t>
            </a:r>
            <a:endParaRPr kumimoji="0" lang="en-US" sz="3600" b="1" i="0" u="sng"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330727" y="108284"/>
            <a:ext cx="5102679"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solidFill>
                  <a:srgbClr val="FFC000"/>
                </a:solidFill>
                <a:effectLst/>
                <a:uLnTx/>
                <a:uFillTx/>
                <a:latin typeface="Calibri" panose="020F0502020204030204"/>
                <a:ea typeface="+mn-ea"/>
                <a:cs typeface="+mn-cs"/>
              </a:rPr>
              <a:t>4 Testimonies, 147-148</a:t>
            </a:r>
          </a:p>
        </p:txBody>
      </p:sp>
    </p:spTree>
    <p:extLst>
      <p:ext uri="{BB962C8B-B14F-4D97-AF65-F5344CB8AC3E}">
        <p14:creationId xmlns:p14="http://schemas.microsoft.com/office/powerpoint/2010/main" val="27694965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lowchart: Stored Data 2"/>
          <p:cNvSpPr/>
          <p:nvPr/>
        </p:nvSpPr>
        <p:spPr>
          <a:xfrm>
            <a:off x="0" y="437862"/>
            <a:ext cx="5410200" cy="419100"/>
          </a:xfrm>
          <a:prstGeom prst="flowChartOnlineStorage">
            <a:avLst/>
          </a:prstGeom>
          <a:solidFill>
            <a:srgbClr val="FFC000"/>
          </a:solidFill>
          <a:scene3d>
            <a:camera prst="orthographicFront">
              <a:rot lat="0" lon="0" rev="10799999"/>
            </a:camera>
            <a:lightRig rig="sunse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146" y="1168400"/>
            <a:ext cx="4402954" cy="5054600"/>
          </a:xfrm>
          <a:prstGeom prst="rect">
            <a:avLst/>
          </a:prstGeom>
          <a:effectLst>
            <a:softEdge rad="31750"/>
          </a:effectLst>
        </p:spPr>
      </p:pic>
      <p:sp>
        <p:nvSpPr>
          <p:cNvPr id="5" name="Rectangle 4"/>
          <p:cNvSpPr/>
          <p:nvPr/>
        </p:nvSpPr>
        <p:spPr>
          <a:xfrm>
            <a:off x="0" y="6223000"/>
            <a:ext cx="10058400" cy="1549400"/>
          </a:xfrm>
          <a:prstGeom prst="rect">
            <a:avLst/>
          </a:prstGeom>
          <a:pattFill prst="pct90">
            <a:fgClr>
              <a:srgbClr val="FFC000"/>
            </a:fgClr>
            <a:bgClr>
              <a:schemeClr val="bg1"/>
            </a:bgClr>
          </a:pattFill>
          <a:ln>
            <a:noFill/>
          </a:ln>
          <a:scene3d>
            <a:camera prst="orthographicFront"/>
            <a:lightRig rig="sunse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6" name="TextBox 5"/>
          <p:cNvSpPr txBox="1"/>
          <p:nvPr/>
        </p:nvSpPr>
        <p:spPr>
          <a:xfrm>
            <a:off x="4356100" y="997237"/>
            <a:ext cx="5600700" cy="47089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prstClr val="white"/>
                </a:solidFill>
                <a:effectLst/>
                <a:uLnTx/>
                <a:uFillTx/>
                <a:latin typeface="Calibri" panose="020F0502020204030204"/>
                <a:ea typeface="+mn-ea"/>
                <a:cs typeface="+mn-cs"/>
              </a:rPr>
              <a:t>“</a:t>
            </a:r>
            <a:r>
              <a:rPr kumimoji="0" lang="en-US" sz="3000" b="1" i="0" u="none" strike="noStrike" kern="0" cap="none" spc="0" normalizeH="0" baseline="0" noProof="0" dirty="0">
                <a:ln>
                  <a:noFill/>
                </a:ln>
                <a:solidFill>
                  <a:srgbClr val="00FFFF"/>
                </a:solidFill>
                <a:effectLst/>
                <a:uLnTx/>
                <a:uFillTx/>
                <a:latin typeface="Calibri" panose="020F0502020204030204"/>
                <a:ea typeface="+mn-ea"/>
                <a:cs typeface="+mn-cs"/>
              </a:rPr>
              <a:t>The very last deception of Satan will be to make of none effect the testimony of the Spirit of God. </a:t>
            </a:r>
            <a:r>
              <a:rPr kumimoji="0" lang="en-US" sz="3000" b="1" i="0" u="none" strike="noStrike" kern="0" cap="none" spc="0" normalizeH="0" baseline="0" noProof="0" dirty="0">
                <a:ln>
                  <a:noFill/>
                </a:ln>
                <a:solidFill>
                  <a:prstClr val="white"/>
                </a:solidFill>
                <a:effectLst/>
                <a:uLnTx/>
                <a:uFillTx/>
                <a:latin typeface="Calibri" panose="020F0502020204030204"/>
                <a:ea typeface="+mn-ea"/>
                <a:cs typeface="+mn-cs"/>
              </a:rPr>
              <a:t>"Where there is no vision, the people perish" (Prov. 29:18). </a:t>
            </a:r>
            <a:r>
              <a:rPr kumimoji="0" lang="en-US" sz="3000" b="1" i="0" u="none" strike="noStrike" kern="0" cap="none" spc="0" normalizeH="0" baseline="0" noProof="0" dirty="0">
                <a:ln>
                  <a:noFill/>
                </a:ln>
                <a:solidFill>
                  <a:srgbClr val="FFC000"/>
                </a:solidFill>
                <a:effectLst/>
                <a:uLnTx/>
                <a:uFillTx/>
                <a:latin typeface="Calibri" panose="020F0502020204030204"/>
                <a:ea typeface="+mn-ea"/>
                <a:cs typeface="+mn-cs"/>
              </a:rPr>
              <a:t>Satan will work ingeniously, in different ways and through different agencies, to unsettle the confidence of God’s remnant people in the true testimony</a:t>
            </a:r>
            <a:r>
              <a:rPr kumimoji="0" lang="en-US" sz="3000" b="1" i="0" u="none" strike="noStrike" kern="0" cap="none" spc="0" normalizeH="0" baseline="0" noProof="0" dirty="0">
                <a:ln>
                  <a:noFill/>
                </a:ln>
                <a:solidFill>
                  <a:prstClr val="white"/>
                </a:solidFill>
                <a:effectLst/>
                <a:uLnTx/>
                <a:uFillTx/>
                <a:latin typeface="Calibri" panose="020F0502020204030204"/>
                <a:ea typeface="+mn-ea"/>
                <a:cs typeface="+mn-cs"/>
              </a:rPr>
              <a:t>.”</a:t>
            </a:r>
          </a:p>
        </p:txBody>
      </p:sp>
      <p:sp>
        <p:nvSpPr>
          <p:cNvPr id="7" name="TextBox 6"/>
          <p:cNvSpPr txBox="1"/>
          <p:nvPr/>
        </p:nvSpPr>
        <p:spPr>
          <a:xfrm>
            <a:off x="1361573" y="345069"/>
            <a:ext cx="47524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Angsana New" panose="02020603050405020304" pitchFamily="18" charset="-34"/>
                <a:ea typeface="+mn-ea"/>
                <a:cs typeface="Angsana New" panose="02020603050405020304" pitchFamily="18" charset="-34"/>
              </a:rPr>
              <a:t>Colporteur Ministry, p. 127</a:t>
            </a:r>
          </a:p>
        </p:txBody>
      </p:sp>
    </p:spTree>
    <p:extLst>
      <p:ext uri="{BB962C8B-B14F-4D97-AF65-F5344CB8AC3E}">
        <p14:creationId xmlns:p14="http://schemas.microsoft.com/office/powerpoint/2010/main" val="158275677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794083" y="2353724"/>
            <a:ext cx="8758989"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solidFill>
                  <a:srgbClr val="70AD47">
                    <a:lumMod val="20000"/>
                    <a:lumOff val="80000"/>
                  </a:srgbClr>
                </a:solidFill>
                <a:effectLst/>
                <a:uLnTx/>
                <a:uFillTx/>
                <a:latin typeface="Calibri" panose="020F0502020204030204"/>
                <a:ea typeface="+mn-ea"/>
                <a:cs typeface="+mn-cs"/>
              </a:rPr>
              <a:t>1. Daily Reading of Spirit of Prophecy</a:t>
            </a:r>
          </a:p>
        </p:txBody>
      </p:sp>
      <p:sp>
        <p:nvSpPr>
          <p:cNvPr id="3" name="Rectangle 2"/>
          <p:cNvSpPr/>
          <p:nvPr/>
        </p:nvSpPr>
        <p:spPr>
          <a:xfrm>
            <a:off x="517358" y="3478256"/>
            <a:ext cx="8950825" cy="3046988"/>
          </a:xfrm>
          <a:prstGeom prst="rect">
            <a:avLst/>
          </a:prstGeom>
          <a:ln>
            <a:solidFill>
              <a:srgbClr val="FFC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00FFCC"/>
                </a:solidFill>
                <a:effectLst/>
                <a:uLnTx/>
                <a:uFillTx/>
                <a:latin typeface="Algerian" panose="04020705040A02060702" pitchFamily="82" charset="0"/>
                <a:ea typeface="Calibri" panose="020F0502020204030204" pitchFamily="34" charset="0"/>
                <a:cs typeface="Times New Roman" panose="02020603050405020304" pitchFamily="18" charset="0"/>
              </a:rPr>
              <a:t>Reading Spirit Of Prophecy books </a:t>
            </a:r>
            <a:r>
              <a:rPr kumimoji="0" lang="en-US" sz="2400" b="1"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will </a:t>
            </a:r>
            <a:r>
              <a:rPr kumimoji="0" lang="en-US" sz="2400" b="1" i="0" u="none" strike="noStrike" kern="0" cap="none" spc="0" normalizeH="0" baseline="0" noProof="0" dirty="0">
                <a:ln>
                  <a:noFill/>
                </a:ln>
                <a:solidFill>
                  <a:srgbClr val="66FFFF"/>
                </a:solidFill>
                <a:effectLst/>
                <a:uLnTx/>
                <a:uFillTx/>
                <a:latin typeface="Calibri" panose="020F0502020204030204" pitchFamily="34" charset="0"/>
                <a:ea typeface="Calibri" panose="020F0502020204030204" pitchFamily="34" charset="0"/>
                <a:cs typeface="Times New Roman" panose="02020603050405020304" pitchFamily="18" charset="0"/>
              </a:rPr>
              <a:t>help to nurture our spiritual life, </a:t>
            </a:r>
            <a:r>
              <a:rPr kumimoji="0" lang="en-US" sz="2400" b="1" i="0" u="none" strike="noStrike" kern="0" cap="none" spc="0" normalizeH="0" baseline="0" noProof="0" dirty="0">
                <a:ln>
                  <a:noFill/>
                </a:ln>
                <a:solidFill>
                  <a:srgbClr val="CCFF66"/>
                </a:solidFill>
                <a:effectLst/>
                <a:uLnTx/>
                <a:uFillTx/>
                <a:latin typeface="Calibri" panose="020F0502020204030204" pitchFamily="34" charset="0"/>
                <a:ea typeface="Calibri" panose="020F0502020204030204" pitchFamily="34" charset="0"/>
                <a:cs typeface="Times New Roman" panose="02020603050405020304" pitchFamily="18" charset="0"/>
              </a:rPr>
              <a:t>strengthen our relationship with Jesus, </a:t>
            </a:r>
            <a:r>
              <a:rPr kumimoji="0" lang="en-US" sz="2400" b="1" i="0" u="none" strike="noStrike" kern="0" cap="none" spc="0" normalizeH="0" baseline="0" noProof="0" dirty="0">
                <a:ln>
                  <a:noFill/>
                </a:ln>
                <a:solidFill>
                  <a:srgbClr val="FF9933"/>
                </a:solidFill>
                <a:effectLst/>
                <a:uLnTx/>
                <a:uFillTx/>
                <a:latin typeface="Calibri" panose="020F0502020204030204" pitchFamily="34" charset="0"/>
                <a:ea typeface="Calibri" panose="020F0502020204030204" pitchFamily="34" charset="0"/>
                <a:cs typeface="Times New Roman" panose="02020603050405020304" pitchFamily="18" charset="0"/>
              </a:rPr>
              <a:t>and deepen our trust in His Written Word. </a:t>
            </a:r>
            <a:r>
              <a:rPr kumimoji="0" lang="en-US" sz="2400" b="1"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In this way we will become more like Him in character and purpose, transforming life style, and increasing our involvement with the life and mission of the church through the power and leading of the Holy Spirit. Therefore, it is the goal of the Spirit of Prophecy department so that each family/church members regularly studied as a supplement to the study of the Bible.</a:t>
            </a:r>
            <a:endPar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319189"/>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02397" y="1792414"/>
            <a:ext cx="9653605"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solidFill>
                  <a:srgbClr val="4472C4">
                    <a:lumMod val="75000"/>
                  </a:srgbClr>
                </a:solidFill>
                <a:effectLst/>
                <a:uLnTx/>
                <a:uFillTx/>
                <a:latin typeface="Bodoni MT Black" panose="02070A03080606020203" pitchFamily="18" charset="0"/>
                <a:ea typeface="+mn-ea"/>
                <a:cs typeface="+mn-cs"/>
              </a:rPr>
              <a:t>2. Sharing Spirit Of Prophecy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solidFill>
                  <a:srgbClr val="4472C4">
                    <a:lumMod val="75000"/>
                  </a:srgbClr>
                </a:solidFill>
                <a:effectLst/>
                <a:uLnTx/>
                <a:uFillTx/>
                <a:latin typeface="Bodoni MT Black" panose="02070A03080606020203" pitchFamily="18" charset="0"/>
                <a:ea typeface="+mn-ea"/>
                <a:cs typeface="+mn-cs"/>
              </a:rPr>
              <a:t>Books </a:t>
            </a:r>
          </a:p>
        </p:txBody>
      </p:sp>
      <p:sp>
        <p:nvSpPr>
          <p:cNvPr id="3" name="Rectangle 2"/>
          <p:cNvSpPr/>
          <p:nvPr/>
        </p:nvSpPr>
        <p:spPr>
          <a:xfrm>
            <a:off x="1816768" y="6564591"/>
            <a:ext cx="744754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http://indonesiansdachurch.adventistchurchconnect.org/</a:t>
            </a:r>
          </a:p>
        </p:txBody>
      </p:sp>
      <p:sp>
        <p:nvSpPr>
          <p:cNvPr id="5" name="TextBox 4"/>
          <p:cNvSpPr txBox="1"/>
          <p:nvPr/>
        </p:nvSpPr>
        <p:spPr>
          <a:xfrm>
            <a:off x="697832" y="6564591"/>
            <a:ext cx="13956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Website:</a:t>
            </a:r>
          </a:p>
        </p:txBody>
      </p:sp>
      <p:pic>
        <p:nvPicPr>
          <p:cNvPr id="6" name="Picture 5">
            <a:extLst>
              <a:ext uri="{FF2B5EF4-FFF2-40B4-BE49-F238E27FC236}">
                <a16:creationId xmlns:a16="http://schemas.microsoft.com/office/drawing/2014/main" id="{FE481E76-BC74-097D-4D84-CA9CED782F7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00" b="99500" l="513" r="94103"/>
                    </a14:imgEffect>
                  </a14:imgLayer>
                </a14:imgProps>
              </a:ext>
              <a:ext uri="{28A0092B-C50C-407E-A947-70E740481C1C}">
                <a14:useLocalDpi xmlns:a14="http://schemas.microsoft.com/office/drawing/2010/main" val="0"/>
              </a:ext>
            </a:extLst>
          </a:blip>
          <a:stretch>
            <a:fillRect/>
          </a:stretch>
        </p:blipFill>
        <p:spPr>
          <a:xfrm>
            <a:off x="1816768" y="3362074"/>
            <a:ext cx="6458438" cy="2859792"/>
          </a:xfrm>
          <a:prstGeom prst="rect">
            <a:avLst/>
          </a:prstGeom>
        </p:spPr>
      </p:pic>
    </p:spTree>
    <p:extLst>
      <p:ext uri="{BB962C8B-B14F-4D97-AF65-F5344CB8AC3E}">
        <p14:creationId xmlns:p14="http://schemas.microsoft.com/office/powerpoint/2010/main" val="40529596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Rectangle 2"/>
          <p:cNvSpPr/>
          <p:nvPr/>
        </p:nvSpPr>
        <p:spPr>
          <a:xfrm>
            <a:off x="336215" y="1192118"/>
            <a:ext cx="6448926" cy="56323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This is the “Instruction has been given me that the important books containing the light that God has given regarding Satan’s apostasy in heaven should be given a wide circulation just now; for through them the truth will reach many minds.”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sng"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3930361" y="108284"/>
            <a:ext cx="5903411"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solidFill>
                  <a:srgbClr val="FFC000"/>
                </a:solidFill>
                <a:effectLst/>
                <a:uLnTx/>
                <a:uFillTx/>
                <a:latin typeface="Calibri" panose="020F0502020204030204"/>
                <a:ea typeface="+mn-ea"/>
                <a:cs typeface="+mn-cs"/>
              </a:rPr>
              <a:t>Colporteur Ministry, p. 123</a:t>
            </a:r>
          </a:p>
        </p:txBody>
      </p:sp>
    </p:spTree>
    <p:extLst>
      <p:ext uri="{BB962C8B-B14F-4D97-AF65-F5344CB8AC3E}">
        <p14:creationId xmlns:p14="http://schemas.microsoft.com/office/powerpoint/2010/main" val="1888601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lowchart: Stored Data 2"/>
          <p:cNvSpPr/>
          <p:nvPr/>
        </p:nvSpPr>
        <p:spPr>
          <a:xfrm>
            <a:off x="0" y="437862"/>
            <a:ext cx="5410200" cy="419100"/>
          </a:xfrm>
          <a:prstGeom prst="flowChartOnlineStorage">
            <a:avLst/>
          </a:prstGeom>
          <a:solidFill>
            <a:srgbClr val="FFC000"/>
          </a:solidFill>
          <a:scene3d>
            <a:camera prst="orthographicFront">
              <a:rot lat="0" lon="0" rev="10799999"/>
            </a:camera>
            <a:lightRig rig="sunse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146" y="1168400"/>
            <a:ext cx="4402954" cy="5054600"/>
          </a:xfrm>
          <a:prstGeom prst="rect">
            <a:avLst/>
          </a:prstGeom>
          <a:effectLst>
            <a:softEdge rad="31750"/>
          </a:effectLst>
        </p:spPr>
      </p:pic>
      <p:sp>
        <p:nvSpPr>
          <p:cNvPr id="5" name="Rectangle 4"/>
          <p:cNvSpPr/>
          <p:nvPr/>
        </p:nvSpPr>
        <p:spPr>
          <a:xfrm>
            <a:off x="0" y="6223000"/>
            <a:ext cx="10058400" cy="1549400"/>
          </a:xfrm>
          <a:prstGeom prst="rect">
            <a:avLst/>
          </a:prstGeom>
          <a:pattFill prst="pct90">
            <a:fgClr>
              <a:srgbClr val="FFC000"/>
            </a:fgClr>
            <a:bgClr>
              <a:schemeClr val="bg1"/>
            </a:bgClr>
          </a:pattFill>
          <a:ln>
            <a:noFill/>
          </a:ln>
          <a:scene3d>
            <a:camera prst="orthographicFront"/>
            <a:lightRig rig="sunse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6" name="TextBox 5"/>
          <p:cNvSpPr txBox="1"/>
          <p:nvPr/>
        </p:nvSpPr>
        <p:spPr>
          <a:xfrm>
            <a:off x="4356100" y="997237"/>
            <a:ext cx="5600700" cy="51706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prstClr val="white"/>
                </a:solidFill>
                <a:effectLst/>
                <a:uLnTx/>
                <a:uFillTx/>
                <a:latin typeface="Calibri" panose="020F0502020204030204"/>
                <a:ea typeface="+mn-ea"/>
                <a:cs typeface="+mn-cs"/>
              </a:rPr>
              <a:t>“</a:t>
            </a:r>
            <a:r>
              <a:rPr kumimoji="0" lang="en-US" sz="3000" b="1" i="0" u="sng" strike="noStrike" kern="0" cap="none" spc="0" normalizeH="0" baseline="0" noProof="0" dirty="0">
                <a:ln>
                  <a:noFill/>
                </a:ln>
                <a:solidFill>
                  <a:srgbClr val="FFFF00"/>
                </a:solidFill>
                <a:effectLst/>
                <a:uLnTx/>
                <a:uFillTx/>
                <a:latin typeface="Calibri" panose="020F0502020204030204"/>
                <a:ea typeface="+mn-ea"/>
                <a:cs typeface="+mn-cs"/>
              </a:rPr>
              <a:t>The Great Controversy </a:t>
            </a:r>
            <a:r>
              <a:rPr kumimoji="0" lang="en-US" sz="3000" b="1" i="0" u="none" strike="noStrike" kern="0" cap="none" spc="0" normalizeH="0" baseline="0" noProof="0" dirty="0">
                <a:ln>
                  <a:noFill/>
                </a:ln>
                <a:solidFill>
                  <a:prstClr val="white"/>
                </a:solidFill>
                <a:effectLst/>
                <a:uLnTx/>
                <a:uFillTx/>
                <a:latin typeface="Calibri" panose="020F0502020204030204"/>
                <a:ea typeface="+mn-ea"/>
                <a:cs typeface="+mn-cs"/>
              </a:rPr>
              <a:t>should be very widely circulated. It contains the story of the past, the present, and future… I am more anxious to see a wide circulation for this book than for any others I have written; for in The Great Controversy, the last message of warning to the world is given more distinctly than in any of my other books.”</a:t>
            </a:r>
          </a:p>
        </p:txBody>
      </p:sp>
      <p:sp>
        <p:nvSpPr>
          <p:cNvPr id="7" name="TextBox 6"/>
          <p:cNvSpPr txBox="1"/>
          <p:nvPr/>
        </p:nvSpPr>
        <p:spPr>
          <a:xfrm>
            <a:off x="1361573" y="345069"/>
            <a:ext cx="47524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Angsana New" panose="02020603050405020304" pitchFamily="18" charset="-34"/>
                <a:ea typeface="+mn-ea"/>
                <a:cs typeface="Angsana New" panose="02020603050405020304" pitchFamily="18" charset="-34"/>
              </a:rPr>
              <a:t>Colporteur Ministry, p. 127</a:t>
            </a:r>
          </a:p>
        </p:txBody>
      </p:sp>
    </p:spTree>
    <p:extLst>
      <p:ext uri="{BB962C8B-B14F-4D97-AF65-F5344CB8AC3E}">
        <p14:creationId xmlns:p14="http://schemas.microsoft.com/office/powerpoint/2010/main" val="39045385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TotalTime>
  <Words>542</Words>
  <Application>Microsoft Office PowerPoint</Application>
  <PresentationFormat>Custom</PresentationFormat>
  <Paragraphs>23</Paragraphs>
  <Slides>9</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9</vt:i4>
      </vt:variant>
    </vt:vector>
  </HeadingPairs>
  <TitlesOfParts>
    <vt:vector size="22" baseType="lpstr">
      <vt:lpstr>Algerian</vt:lpstr>
      <vt:lpstr>Angsana New</vt:lpstr>
      <vt:lpstr>Arial</vt:lpstr>
      <vt:lpstr>Berlin Sans FB Demi</vt:lpstr>
      <vt:lpstr>Bernard MT Condensed</vt:lpstr>
      <vt:lpstr>Bodoni MT Black</vt:lpstr>
      <vt:lpstr>Broadway</vt:lpstr>
      <vt:lpstr>Calibri</vt:lpstr>
      <vt:lpstr>Calibri Light</vt:lpstr>
      <vt:lpstr>Times New Roman</vt:lpstr>
      <vt:lpstr>1_Office Theme</vt:lpstr>
      <vt:lpstr>2_Office Theme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Winokan</dc:creator>
  <cp:lastModifiedBy>Marc Winokan</cp:lastModifiedBy>
  <cp:revision>2</cp:revision>
  <dcterms:created xsi:type="dcterms:W3CDTF">2023-12-30T15:41:18Z</dcterms:created>
  <dcterms:modified xsi:type="dcterms:W3CDTF">2023-12-30T15:48:04Z</dcterms:modified>
</cp:coreProperties>
</file>