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40" r:id="rId2"/>
    <p:sldId id="339" r:id="rId3"/>
  </p:sldIdLst>
  <p:sldSz cx="128016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E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8" d="100"/>
          <a:sy n="98" d="100"/>
        </p:scale>
        <p:origin x="2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863600"/>
            <a:ext cx="9598700" cy="60452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733776" y="863600"/>
            <a:ext cx="3071584" cy="60452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23340" y="1471575"/>
            <a:ext cx="7680960" cy="3689299"/>
          </a:xfrm>
        </p:spPr>
        <p:txBody>
          <a:bodyPr anchor="b">
            <a:normAutofit/>
          </a:bodyPr>
          <a:lstStyle>
            <a:lvl1pPr algn="l">
              <a:defRPr sz="6195" spc="-105"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55016" y="5292945"/>
            <a:ext cx="7680960" cy="1036320"/>
          </a:xfrm>
        </p:spPr>
        <p:txBody>
          <a:bodyPr anchor="t">
            <a:normAutofit/>
          </a:bodyPr>
          <a:lstStyle>
            <a:lvl1pPr marL="0" indent="0" algn="l">
              <a:buNone/>
              <a:defRPr sz="2310" cap="none" spc="0" baseline="0">
                <a:solidFill>
                  <a:schemeClr val="accent1">
                    <a:lumMod val="20000"/>
                    <a:lumOff val="80000"/>
                  </a:schemeClr>
                </a:solidFill>
              </a:defRPr>
            </a:lvl1pPr>
            <a:lvl2pPr marL="480060" indent="0" algn="ctr">
              <a:buNone/>
              <a:defRPr sz="2310"/>
            </a:lvl2pPr>
            <a:lvl3pPr marL="960120" indent="0" algn="ctr">
              <a:buNone/>
              <a:defRPr sz="2310"/>
            </a:lvl3pPr>
            <a:lvl4pPr marL="1440180" indent="0" algn="ctr">
              <a:buNone/>
              <a:defRPr sz="2100"/>
            </a:lvl4pPr>
            <a:lvl5pPr marL="1920240" indent="0" algn="ctr">
              <a:buNone/>
              <a:defRPr sz="2100"/>
            </a:lvl5pPr>
            <a:lvl6pPr marL="2400300" indent="0" algn="ctr">
              <a:buNone/>
              <a:defRPr sz="2100"/>
            </a:lvl6pPr>
            <a:lvl7pPr marL="2880360" indent="0" algn="ctr">
              <a:buNone/>
              <a:defRPr sz="2100"/>
            </a:lvl7pPr>
            <a:lvl8pPr marL="3360420" indent="0" algn="ctr">
              <a:buNone/>
              <a:defRPr sz="2100"/>
            </a:lvl8pPr>
            <a:lvl9pPr marL="3840480" indent="0" algn="ctr">
              <a:buNone/>
              <a:defRPr sz="21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C7BAE6A-DCF3-43E4-B2A0-33D0CF1225FC}" type="datetimeFigureOut">
              <a:rPr lang="en-US" smtClean="0"/>
              <a:t>5/20/2022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761A3-4CAC-4C5F-AC82-8DB08D526BC2}" type="slidenum">
              <a:rPr lang="en-US" smtClean="0"/>
              <a:t>‹#›</a:t>
            </a:fld>
            <a:endParaRPr lang="en-US"/>
          </a:p>
        </p:txBody>
      </p:sp>
    </p:spTree>
    <p:extLst>
      <p:ext uri="{BB962C8B-B14F-4D97-AF65-F5344CB8AC3E}">
        <p14:creationId xmlns:p14="http://schemas.microsoft.com/office/powerpoint/2010/main" val="1001965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C7BAE6A-DCF3-43E4-B2A0-33D0CF1225FC}" type="datetimeFigureOut">
              <a:rPr lang="en-US" smtClean="0"/>
              <a:t>5/20/2022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6761A3-4CAC-4C5F-AC82-8DB08D526BC2}" type="slidenum">
              <a:rPr lang="en-US" smtClean="0"/>
              <a:t>‹#›</a:t>
            </a:fld>
            <a:endParaRPr lang="en-US"/>
          </a:p>
        </p:txBody>
      </p:sp>
    </p:spTree>
    <p:extLst>
      <p:ext uri="{BB962C8B-B14F-4D97-AF65-F5344CB8AC3E}">
        <p14:creationId xmlns:p14="http://schemas.microsoft.com/office/powerpoint/2010/main" val="452755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00050" y="1122680"/>
            <a:ext cx="2960370" cy="5613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061308" y="984504"/>
            <a:ext cx="7680960" cy="580339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C7BAE6A-DCF3-43E4-B2A0-33D0CF1225FC}" type="datetimeFigureOut">
              <a:rPr lang="en-US" smtClean="0"/>
              <a:t>5/20/2022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6761A3-4CAC-4C5F-AC82-8DB08D526BC2}" type="slidenum">
              <a:rPr lang="en-US" smtClean="0"/>
              <a:t>‹#›</a:t>
            </a:fld>
            <a:endParaRPr lang="en-US"/>
          </a:p>
        </p:txBody>
      </p:sp>
    </p:spTree>
    <p:extLst>
      <p:ext uri="{BB962C8B-B14F-4D97-AF65-F5344CB8AC3E}">
        <p14:creationId xmlns:p14="http://schemas.microsoft.com/office/powerpoint/2010/main" val="2558160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utside Page">
    <p:spTree>
      <p:nvGrpSpPr>
        <p:cNvPr id="1" name=""/>
        <p:cNvGrpSpPr/>
        <p:nvPr/>
      </p:nvGrpSpPr>
      <p:grpSpPr>
        <a:xfrm>
          <a:off x="0" y="0"/>
          <a:ext cx="0" cy="0"/>
          <a:chOff x="0" y="0"/>
          <a:chExt cx="0" cy="0"/>
        </a:xfrm>
      </p:grpSpPr>
      <p:cxnSp>
        <p:nvCxnSpPr>
          <p:cNvPr id="3" name="Straight Connector 2"/>
          <p:cNvCxnSpPr/>
          <p:nvPr userDrawn="1"/>
        </p:nvCxnSpPr>
        <p:spPr>
          <a:xfrm>
            <a:off x="4189615"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8495607"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sp>
        <p:nvSpPr>
          <p:cNvPr id="39" name="Rectangle 38"/>
          <p:cNvSpPr/>
          <p:nvPr userDrawn="1"/>
        </p:nvSpPr>
        <p:spPr>
          <a:xfrm>
            <a:off x="302583" y="457200"/>
            <a:ext cx="3584448"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4"/>
          </a:p>
        </p:txBody>
      </p:sp>
      <p:sp>
        <p:nvSpPr>
          <p:cNvPr id="41" name="Rectangle 40"/>
          <p:cNvSpPr/>
          <p:nvPr userDrawn="1"/>
        </p:nvSpPr>
        <p:spPr>
          <a:xfrm>
            <a:off x="4550386" y="457200"/>
            <a:ext cx="3584448"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4"/>
          </a:p>
        </p:txBody>
      </p:sp>
      <p:sp>
        <p:nvSpPr>
          <p:cNvPr id="42" name="Rectangle 41"/>
          <p:cNvSpPr/>
          <p:nvPr userDrawn="1"/>
        </p:nvSpPr>
        <p:spPr>
          <a:xfrm>
            <a:off x="8856380" y="457200"/>
            <a:ext cx="3584448"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4"/>
          </a:p>
        </p:txBody>
      </p:sp>
      <p:sp>
        <p:nvSpPr>
          <p:cNvPr id="43" name="Rectangle 42"/>
          <p:cNvSpPr/>
          <p:nvPr userDrawn="1"/>
        </p:nvSpPr>
        <p:spPr>
          <a:xfrm>
            <a:off x="302583" y="3125662"/>
            <a:ext cx="3584448" cy="182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4"/>
          </a:p>
        </p:txBody>
      </p:sp>
      <p:sp>
        <p:nvSpPr>
          <p:cNvPr id="44" name="Rectangle 43"/>
          <p:cNvSpPr/>
          <p:nvPr userDrawn="1"/>
        </p:nvSpPr>
        <p:spPr>
          <a:xfrm>
            <a:off x="302583" y="3305960"/>
            <a:ext cx="3584448" cy="3933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4"/>
          </a:p>
        </p:txBody>
      </p:sp>
      <p:sp>
        <p:nvSpPr>
          <p:cNvPr id="45" name="Rectangle 44"/>
          <p:cNvSpPr/>
          <p:nvPr userDrawn="1"/>
        </p:nvSpPr>
        <p:spPr>
          <a:xfrm>
            <a:off x="4550386" y="640080"/>
            <a:ext cx="3584448" cy="8059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4"/>
          </a:p>
        </p:txBody>
      </p:sp>
      <p:sp>
        <p:nvSpPr>
          <p:cNvPr id="50" name="Rectangle 49"/>
          <p:cNvSpPr/>
          <p:nvPr userDrawn="1"/>
        </p:nvSpPr>
        <p:spPr>
          <a:xfrm>
            <a:off x="4550386" y="5709684"/>
            <a:ext cx="3584448" cy="15293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4"/>
          </a:p>
        </p:txBody>
      </p:sp>
      <p:sp>
        <p:nvSpPr>
          <p:cNvPr id="53" name="Rectangle 52"/>
          <p:cNvSpPr/>
          <p:nvPr userDrawn="1"/>
        </p:nvSpPr>
        <p:spPr>
          <a:xfrm>
            <a:off x="8857511" y="5709684"/>
            <a:ext cx="3584448" cy="15293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4"/>
          </a:p>
        </p:txBody>
      </p:sp>
      <p:sp>
        <p:nvSpPr>
          <p:cNvPr id="28" name="Text Placeholder 21"/>
          <p:cNvSpPr>
            <a:spLocks noGrp="1"/>
          </p:cNvSpPr>
          <p:nvPr>
            <p:ph type="body" sz="quarter" idx="19" hasCustomPrompt="1"/>
          </p:nvPr>
        </p:nvSpPr>
        <p:spPr>
          <a:xfrm>
            <a:off x="640081" y="3403600"/>
            <a:ext cx="2909455" cy="3693886"/>
          </a:xfrm>
        </p:spPr>
        <p:txBody>
          <a:bodyPr lIns="0" tIns="0" rIns="0" bIns="0" anchor="t">
            <a:noAutofit/>
          </a:bodyPr>
          <a:lstStyle>
            <a:lvl1pPr marL="0" indent="0" algn="l">
              <a:lnSpc>
                <a:spcPct val="200000"/>
              </a:lnSpc>
              <a:spcBef>
                <a:spcPts val="943"/>
              </a:spcBef>
              <a:spcAft>
                <a:spcPts val="0"/>
              </a:spcAft>
              <a:buNone/>
              <a:defRPr sz="943" i="1">
                <a:solidFill>
                  <a:schemeClr val="bg1"/>
                </a:solidFill>
              </a:defRPr>
            </a:lvl1pPr>
            <a:lvl2pPr marL="0" indent="0">
              <a:spcBef>
                <a:spcPts val="0"/>
              </a:spcBef>
              <a:buNone/>
              <a:defRPr sz="2829"/>
            </a:lvl2pPr>
            <a:lvl3pPr marL="0" indent="0">
              <a:spcBef>
                <a:spcPts val="0"/>
              </a:spcBef>
              <a:buNone/>
              <a:defRPr sz="2829"/>
            </a:lvl3pPr>
            <a:lvl4pPr marL="0" indent="0">
              <a:spcBef>
                <a:spcPts val="0"/>
              </a:spcBef>
              <a:buNone/>
              <a:defRPr sz="2829"/>
            </a:lvl4pPr>
            <a:lvl5pPr marL="0" indent="0">
              <a:spcBef>
                <a:spcPts val="0"/>
              </a:spcBef>
              <a:buNone/>
              <a:defRPr sz="2829"/>
            </a:lvl5pPr>
          </a:lstStyle>
          <a:p>
            <a:pPr lvl="0"/>
            <a:r>
              <a:rPr dirty="0"/>
              <a:t>Click to add text</a:t>
            </a:r>
          </a:p>
        </p:txBody>
      </p:sp>
      <p:sp>
        <p:nvSpPr>
          <p:cNvPr id="31" name="Text Placeholder 21"/>
          <p:cNvSpPr>
            <a:spLocks noGrp="1"/>
          </p:cNvSpPr>
          <p:nvPr>
            <p:ph type="body" sz="quarter" idx="20" hasCustomPrompt="1"/>
          </p:nvPr>
        </p:nvSpPr>
        <p:spPr>
          <a:xfrm>
            <a:off x="4887882" y="696689"/>
            <a:ext cx="2909455" cy="595085"/>
          </a:xfrm>
        </p:spPr>
        <p:txBody>
          <a:bodyPr lIns="0" tIns="0" rIns="0" bIns="0" anchor="b">
            <a:noAutofit/>
          </a:bodyPr>
          <a:lstStyle>
            <a:lvl1pPr marL="0" indent="0" algn="l">
              <a:lnSpc>
                <a:spcPct val="100000"/>
              </a:lnSpc>
              <a:spcBef>
                <a:spcPts val="0"/>
              </a:spcBef>
              <a:buNone/>
              <a:defRPr sz="1257" b="1">
                <a:solidFill>
                  <a:schemeClr val="bg1"/>
                </a:solidFill>
                <a:latin typeface="+mj-lt"/>
              </a:defRPr>
            </a:lvl1pPr>
            <a:lvl2pPr marL="0" indent="0">
              <a:spcBef>
                <a:spcPts val="0"/>
              </a:spcBef>
              <a:buNone/>
              <a:defRPr sz="2829"/>
            </a:lvl2pPr>
            <a:lvl3pPr marL="0" indent="0">
              <a:spcBef>
                <a:spcPts val="0"/>
              </a:spcBef>
              <a:buNone/>
              <a:defRPr sz="2829"/>
            </a:lvl3pPr>
            <a:lvl4pPr marL="0" indent="0">
              <a:spcBef>
                <a:spcPts val="0"/>
              </a:spcBef>
              <a:buNone/>
              <a:defRPr sz="2829"/>
            </a:lvl4pPr>
            <a:lvl5pPr marL="0" indent="0">
              <a:spcBef>
                <a:spcPts val="0"/>
              </a:spcBef>
              <a:buNone/>
              <a:defRPr sz="2829"/>
            </a:lvl5pPr>
          </a:lstStyle>
          <a:p>
            <a:pPr lvl="0"/>
            <a:r>
              <a:rPr lang="en-US" dirty="0"/>
              <a:t>Heading text</a:t>
            </a:r>
            <a:endParaRPr dirty="0"/>
          </a:p>
        </p:txBody>
      </p:sp>
      <p:sp>
        <p:nvSpPr>
          <p:cNvPr id="33" name="Text Placeholder 21"/>
          <p:cNvSpPr>
            <a:spLocks noGrp="1"/>
          </p:cNvSpPr>
          <p:nvPr>
            <p:ph type="body" sz="quarter" idx="21" hasCustomPrompt="1"/>
          </p:nvPr>
        </p:nvSpPr>
        <p:spPr>
          <a:xfrm>
            <a:off x="9106593" y="1446028"/>
            <a:ext cx="3084022" cy="2308328"/>
          </a:xfrm>
        </p:spPr>
        <p:txBody>
          <a:bodyPr lIns="0" tIns="0" rIns="0" bIns="0" anchor="b">
            <a:noAutofit/>
          </a:bodyPr>
          <a:lstStyle>
            <a:lvl1pPr marL="0" indent="0" algn="l">
              <a:lnSpc>
                <a:spcPct val="90000"/>
              </a:lnSpc>
              <a:spcBef>
                <a:spcPts val="0"/>
              </a:spcBef>
              <a:buNone/>
              <a:defRPr sz="2986" b="1" baseline="0">
                <a:solidFill>
                  <a:schemeClr val="accent1"/>
                </a:solidFill>
                <a:latin typeface="+mj-lt"/>
              </a:defRPr>
            </a:lvl1pPr>
            <a:lvl2pPr marL="0" indent="0">
              <a:spcBef>
                <a:spcPts val="0"/>
              </a:spcBef>
              <a:buNone/>
              <a:defRPr sz="2829"/>
            </a:lvl2pPr>
            <a:lvl3pPr marL="0" indent="0">
              <a:spcBef>
                <a:spcPts val="0"/>
              </a:spcBef>
              <a:buNone/>
              <a:defRPr sz="2829"/>
            </a:lvl3pPr>
            <a:lvl4pPr marL="0" indent="0">
              <a:spcBef>
                <a:spcPts val="0"/>
              </a:spcBef>
              <a:buNone/>
              <a:defRPr sz="2829"/>
            </a:lvl4pPr>
            <a:lvl5pPr marL="0" indent="0">
              <a:spcBef>
                <a:spcPts val="0"/>
              </a:spcBef>
              <a:buNone/>
              <a:defRPr sz="2829"/>
            </a:lvl5pPr>
          </a:lstStyle>
          <a:p>
            <a:pPr lvl="0"/>
            <a:r>
              <a:rPr lang="en-US" dirty="0"/>
              <a:t>Heading text</a:t>
            </a:r>
            <a:endParaRPr dirty="0"/>
          </a:p>
        </p:txBody>
      </p:sp>
      <p:sp>
        <p:nvSpPr>
          <p:cNvPr id="34" name="Text Placeholder 21"/>
          <p:cNvSpPr>
            <a:spLocks noGrp="1"/>
          </p:cNvSpPr>
          <p:nvPr>
            <p:ph type="body" sz="quarter" idx="22" hasCustomPrompt="1"/>
          </p:nvPr>
        </p:nvSpPr>
        <p:spPr>
          <a:xfrm>
            <a:off x="9106593" y="3997842"/>
            <a:ext cx="3084022" cy="616688"/>
          </a:xfrm>
        </p:spPr>
        <p:txBody>
          <a:bodyPr lIns="0" tIns="0" rIns="0" bIns="0" anchor="t">
            <a:noAutofit/>
          </a:bodyPr>
          <a:lstStyle>
            <a:lvl1pPr marL="0" indent="0" algn="l">
              <a:lnSpc>
                <a:spcPct val="100000"/>
              </a:lnSpc>
              <a:spcBef>
                <a:spcPts val="0"/>
              </a:spcBef>
              <a:buNone/>
              <a:defRPr sz="1414" b="1">
                <a:solidFill>
                  <a:schemeClr val="tx1"/>
                </a:solidFill>
              </a:defRPr>
            </a:lvl1pPr>
            <a:lvl2pPr marL="0" indent="0">
              <a:spcBef>
                <a:spcPts val="0"/>
              </a:spcBef>
              <a:buNone/>
              <a:defRPr sz="2829"/>
            </a:lvl2pPr>
            <a:lvl3pPr marL="0" indent="0">
              <a:spcBef>
                <a:spcPts val="0"/>
              </a:spcBef>
              <a:buNone/>
              <a:defRPr sz="2829"/>
            </a:lvl3pPr>
            <a:lvl4pPr marL="0" indent="0">
              <a:spcBef>
                <a:spcPts val="0"/>
              </a:spcBef>
              <a:buNone/>
              <a:defRPr sz="2829"/>
            </a:lvl4pPr>
            <a:lvl5pPr marL="0" indent="0">
              <a:spcBef>
                <a:spcPts val="0"/>
              </a:spcBef>
              <a:buNone/>
              <a:defRPr sz="2829"/>
            </a:lvl5pPr>
          </a:lstStyle>
          <a:p>
            <a:pPr lvl="0"/>
            <a:r>
              <a:rPr lang="en-US" dirty="0"/>
              <a:t>Click to add text</a:t>
            </a:r>
            <a:endParaRPr dirty="0"/>
          </a:p>
        </p:txBody>
      </p:sp>
      <p:sp>
        <p:nvSpPr>
          <p:cNvPr id="18" name="Rectangle 17"/>
          <p:cNvSpPr/>
          <p:nvPr userDrawn="1"/>
        </p:nvSpPr>
        <p:spPr>
          <a:xfrm>
            <a:off x="562582" y="465745"/>
            <a:ext cx="3085375" cy="548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43691" tIns="179614" rIns="143691" bIns="179614" rtlCol="0" anchor="t"/>
          <a:lstStyle/>
          <a:p>
            <a:pPr algn="ctr">
              <a:lnSpc>
                <a:spcPct val="130000"/>
              </a:lnSpc>
            </a:pPr>
            <a:endParaRPr sz="1414"/>
          </a:p>
        </p:txBody>
      </p:sp>
      <p:sp>
        <p:nvSpPr>
          <p:cNvPr id="22" name="Rectangle 21"/>
          <p:cNvSpPr/>
          <p:nvPr userDrawn="1"/>
        </p:nvSpPr>
        <p:spPr>
          <a:xfrm>
            <a:off x="9105919" y="3867502"/>
            <a:ext cx="3085375" cy="548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43691" tIns="179614" rIns="143691" bIns="179614" rtlCol="0" anchor="t"/>
          <a:lstStyle/>
          <a:p>
            <a:pPr algn="ctr">
              <a:lnSpc>
                <a:spcPct val="130000"/>
              </a:lnSpc>
            </a:pPr>
            <a:endParaRPr sz="1414"/>
          </a:p>
        </p:txBody>
      </p:sp>
      <p:sp>
        <p:nvSpPr>
          <p:cNvPr id="5" name="Picture Placeholder 4"/>
          <p:cNvSpPr>
            <a:spLocks noGrp="1"/>
          </p:cNvSpPr>
          <p:nvPr>
            <p:ph type="pic" sz="quarter" idx="27"/>
          </p:nvPr>
        </p:nvSpPr>
        <p:spPr>
          <a:xfrm>
            <a:off x="302583" y="640080"/>
            <a:ext cx="3584448" cy="2485582"/>
          </a:xfrm>
          <a:solidFill>
            <a:schemeClr val="bg1">
              <a:lumMod val="95000"/>
            </a:schemeClr>
          </a:solidFill>
        </p:spPr>
        <p:txBody>
          <a:bodyPr tIns="182880">
            <a:normAutofit/>
          </a:bodyPr>
          <a:lstStyle>
            <a:lvl1pPr marL="0" indent="0" algn="ctr">
              <a:buNone/>
              <a:defRPr sz="1100"/>
            </a:lvl1pPr>
          </a:lstStyle>
          <a:p>
            <a:r>
              <a:rPr lang="en-US"/>
              <a:t>Click icon to add picture</a:t>
            </a:r>
          </a:p>
        </p:txBody>
      </p:sp>
      <p:sp>
        <p:nvSpPr>
          <p:cNvPr id="13" name="Text Placeholder 12"/>
          <p:cNvSpPr>
            <a:spLocks noGrp="1"/>
          </p:cNvSpPr>
          <p:nvPr>
            <p:ph type="body" sz="quarter" idx="28" hasCustomPrompt="1"/>
          </p:nvPr>
        </p:nvSpPr>
        <p:spPr>
          <a:xfrm>
            <a:off x="9106593" y="4658107"/>
            <a:ext cx="3084022" cy="36576"/>
          </a:xfrm>
          <a:blipFill>
            <a:blip r:embed="rId2"/>
            <a:stretch>
              <a:fillRect/>
            </a:stretch>
          </a:blipFill>
        </p:spPr>
        <p:txBody>
          <a:bodyPr>
            <a:noAutofit/>
          </a:bodyPr>
          <a:lstStyle>
            <a:lvl1pPr marL="0" indent="0">
              <a:spcBef>
                <a:spcPts val="0"/>
              </a:spcBef>
              <a:buNone/>
              <a:defRPr sz="393"/>
            </a:lvl1pPr>
            <a:lvl2pPr marL="0" indent="0">
              <a:spcBef>
                <a:spcPts val="0"/>
              </a:spcBef>
              <a:buNone/>
              <a:defRPr sz="393"/>
            </a:lvl2pPr>
            <a:lvl3pPr marL="0" indent="0">
              <a:spcBef>
                <a:spcPts val="0"/>
              </a:spcBef>
              <a:buNone/>
              <a:defRPr sz="393"/>
            </a:lvl3pPr>
            <a:lvl4pPr marL="0" indent="0">
              <a:spcBef>
                <a:spcPts val="0"/>
              </a:spcBef>
              <a:buNone/>
              <a:defRPr sz="393"/>
            </a:lvl4pPr>
            <a:lvl5pPr marL="0" indent="0">
              <a:spcBef>
                <a:spcPts val="0"/>
              </a:spcBef>
              <a:buNone/>
              <a:defRPr sz="393"/>
            </a:lvl5pPr>
          </a:lstStyle>
          <a:p>
            <a:pPr lvl="0"/>
            <a:r>
              <a:rPr lang="en-US" dirty="0"/>
              <a:t> </a:t>
            </a:r>
          </a:p>
        </p:txBody>
      </p:sp>
      <p:sp>
        <p:nvSpPr>
          <p:cNvPr id="48" name="Picture Placeholder 4"/>
          <p:cNvSpPr>
            <a:spLocks noGrp="1"/>
          </p:cNvSpPr>
          <p:nvPr>
            <p:ph type="pic" sz="quarter" idx="30"/>
          </p:nvPr>
        </p:nvSpPr>
        <p:spPr>
          <a:xfrm>
            <a:off x="4550386" y="1446028"/>
            <a:ext cx="3584448" cy="4080776"/>
          </a:xfrm>
          <a:solidFill>
            <a:schemeClr val="bg1">
              <a:lumMod val="95000"/>
            </a:schemeClr>
          </a:solidFill>
        </p:spPr>
        <p:txBody>
          <a:bodyPr tIns="182880">
            <a:normAutofit/>
          </a:bodyPr>
          <a:lstStyle>
            <a:lvl1pPr marL="0" indent="0" algn="ctr">
              <a:buNone/>
              <a:defRPr sz="1100"/>
            </a:lvl1pPr>
          </a:lstStyle>
          <a:p>
            <a:r>
              <a:rPr lang="en-US"/>
              <a:t>Click icon to add picture</a:t>
            </a:r>
          </a:p>
        </p:txBody>
      </p:sp>
      <p:sp>
        <p:nvSpPr>
          <p:cNvPr id="49" name="Rectangle 48"/>
          <p:cNvSpPr/>
          <p:nvPr userDrawn="1"/>
        </p:nvSpPr>
        <p:spPr>
          <a:xfrm>
            <a:off x="4550386" y="5526804"/>
            <a:ext cx="3584448" cy="182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4"/>
          </a:p>
        </p:txBody>
      </p:sp>
      <p:sp>
        <p:nvSpPr>
          <p:cNvPr id="51" name="Picture Placeholder 4"/>
          <p:cNvSpPr>
            <a:spLocks noGrp="1"/>
          </p:cNvSpPr>
          <p:nvPr>
            <p:ph type="pic" sz="quarter" idx="31"/>
          </p:nvPr>
        </p:nvSpPr>
        <p:spPr>
          <a:xfrm>
            <a:off x="8857511" y="640080"/>
            <a:ext cx="3584448" cy="4886724"/>
          </a:xfrm>
          <a:solidFill>
            <a:schemeClr val="bg1">
              <a:lumMod val="95000"/>
            </a:schemeClr>
          </a:solidFill>
        </p:spPr>
        <p:txBody>
          <a:bodyPr tIns="182880">
            <a:normAutofit/>
          </a:bodyPr>
          <a:lstStyle>
            <a:lvl1pPr marL="0" indent="0" algn="ctr">
              <a:buNone/>
              <a:defRPr sz="1100"/>
            </a:lvl1pPr>
          </a:lstStyle>
          <a:p>
            <a:r>
              <a:rPr lang="en-US"/>
              <a:t>Click icon to add picture</a:t>
            </a:r>
          </a:p>
        </p:txBody>
      </p:sp>
      <p:sp>
        <p:nvSpPr>
          <p:cNvPr id="52" name="Rectangle 51"/>
          <p:cNvSpPr/>
          <p:nvPr userDrawn="1"/>
        </p:nvSpPr>
        <p:spPr>
          <a:xfrm>
            <a:off x="8857511" y="5526804"/>
            <a:ext cx="3584448" cy="182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4"/>
          </a:p>
        </p:txBody>
      </p:sp>
      <p:sp>
        <p:nvSpPr>
          <p:cNvPr id="55" name="Text Placeholder 21"/>
          <p:cNvSpPr>
            <a:spLocks noGrp="1"/>
          </p:cNvSpPr>
          <p:nvPr>
            <p:ph type="body" sz="quarter" idx="60" hasCustomPrompt="1"/>
          </p:nvPr>
        </p:nvSpPr>
        <p:spPr>
          <a:xfrm>
            <a:off x="4887882" y="5820184"/>
            <a:ext cx="3084022" cy="247243"/>
          </a:xfrm>
        </p:spPr>
        <p:txBody>
          <a:bodyPr lIns="0" tIns="0" rIns="0" bIns="0" anchor="t">
            <a:noAutofit/>
          </a:bodyPr>
          <a:lstStyle>
            <a:lvl1pPr marL="0" indent="0" algn="l">
              <a:lnSpc>
                <a:spcPct val="100000"/>
              </a:lnSpc>
              <a:spcBef>
                <a:spcPts val="0"/>
              </a:spcBef>
              <a:buNone/>
              <a:defRPr sz="1100" b="0" i="1">
                <a:solidFill>
                  <a:schemeClr val="bg1"/>
                </a:solidFill>
                <a:latin typeface="+mj-lt"/>
              </a:defRPr>
            </a:lvl1pPr>
            <a:lvl2pPr marL="0" indent="0">
              <a:spcBef>
                <a:spcPts val="0"/>
              </a:spcBef>
              <a:buNone/>
              <a:defRPr sz="2829"/>
            </a:lvl2pPr>
            <a:lvl3pPr marL="0" indent="0">
              <a:spcBef>
                <a:spcPts val="0"/>
              </a:spcBef>
              <a:buNone/>
              <a:defRPr sz="2829"/>
            </a:lvl3pPr>
            <a:lvl4pPr marL="0" indent="0">
              <a:spcBef>
                <a:spcPts val="0"/>
              </a:spcBef>
              <a:buNone/>
              <a:defRPr sz="2829"/>
            </a:lvl4pPr>
            <a:lvl5pPr marL="0" indent="0">
              <a:spcBef>
                <a:spcPts val="0"/>
              </a:spcBef>
              <a:buNone/>
              <a:defRPr sz="2829"/>
            </a:lvl5pPr>
          </a:lstStyle>
          <a:p>
            <a:pPr lvl="0"/>
            <a:r>
              <a:rPr dirty="0"/>
              <a:t>Click to add text</a:t>
            </a:r>
          </a:p>
        </p:txBody>
      </p:sp>
      <p:sp>
        <p:nvSpPr>
          <p:cNvPr id="56" name="Text Placeholder 21"/>
          <p:cNvSpPr>
            <a:spLocks noGrp="1"/>
          </p:cNvSpPr>
          <p:nvPr>
            <p:ph type="body" sz="quarter" idx="61" hasCustomPrompt="1"/>
          </p:nvPr>
        </p:nvSpPr>
        <p:spPr>
          <a:xfrm>
            <a:off x="4887882" y="6146006"/>
            <a:ext cx="3084022" cy="642938"/>
          </a:xfrm>
        </p:spPr>
        <p:txBody>
          <a:bodyPr lIns="0" tIns="0" rIns="0" bIns="0" anchor="t">
            <a:noAutofit/>
          </a:bodyPr>
          <a:lstStyle>
            <a:lvl1pPr marL="0" indent="0" algn="l">
              <a:lnSpc>
                <a:spcPct val="110000"/>
              </a:lnSpc>
              <a:spcBef>
                <a:spcPts val="0"/>
              </a:spcBef>
              <a:buNone/>
              <a:defRPr sz="864" b="0" i="0">
                <a:solidFill>
                  <a:schemeClr val="bg1"/>
                </a:solidFill>
                <a:latin typeface="+mj-lt"/>
              </a:defRPr>
            </a:lvl1pPr>
            <a:lvl2pPr marL="0" indent="0">
              <a:spcBef>
                <a:spcPts val="0"/>
              </a:spcBef>
              <a:buNone/>
              <a:defRPr sz="2829"/>
            </a:lvl2pPr>
            <a:lvl3pPr marL="0" indent="0">
              <a:spcBef>
                <a:spcPts val="0"/>
              </a:spcBef>
              <a:buNone/>
              <a:defRPr sz="2829"/>
            </a:lvl3pPr>
            <a:lvl4pPr marL="0" indent="0">
              <a:spcBef>
                <a:spcPts val="0"/>
              </a:spcBef>
              <a:buNone/>
              <a:defRPr sz="2829"/>
            </a:lvl4pPr>
            <a:lvl5pPr marL="0" indent="0">
              <a:spcBef>
                <a:spcPts val="0"/>
              </a:spcBef>
              <a:buNone/>
              <a:defRPr sz="2829"/>
            </a:lvl5pPr>
          </a:lstStyle>
          <a:p>
            <a:pPr lvl="0"/>
            <a:r>
              <a:rPr dirty="0"/>
              <a:t>Click to add text</a:t>
            </a:r>
            <a:endParaRPr lang="en-US" dirty="0"/>
          </a:p>
        </p:txBody>
      </p:sp>
      <p:sp>
        <p:nvSpPr>
          <p:cNvPr id="57" name="Text Placeholder 21"/>
          <p:cNvSpPr>
            <a:spLocks noGrp="1"/>
          </p:cNvSpPr>
          <p:nvPr>
            <p:ph type="body" sz="quarter" idx="62" hasCustomPrompt="1"/>
          </p:nvPr>
        </p:nvSpPr>
        <p:spPr>
          <a:xfrm>
            <a:off x="4887882" y="6860600"/>
            <a:ext cx="3084022" cy="236886"/>
          </a:xfrm>
        </p:spPr>
        <p:txBody>
          <a:bodyPr lIns="0" tIns="0" rIns="0" bIns="0" anchor="t">
            <a:noAutofit/>
          </a:bodyPr>
          <a:lstStyle>
            <a:lvl1pPr marL="0" indent="0" algn="l">
              <a:lnSpc>
                <a:spcPct val="100000"/>
              </a:lnSpc>
              <a:spcBef>
                <a:spcPts val="0"/>
              </a:spcBef>
              <a:buNone/>
              <a:defRPr sz="864" b="0" i="1">
                <a:solidFill>
                  <a:schemeClr val="bg1"/>
                </a:solidFill>
                <a:latin typeface="+mj-lt"/>
              </a:defRPr>
            </a:lvl1pPr>
            <a:lvl2pPr marL="0" indent="0">
              <a:spcBef>
                <a:spcPts val="0"/>
              </a:spcBef>
              <a:buNone/>
              <a:defRPr sz="2829"/>
            </a:lvl2pPr>
            <a:lvl3pPr marL="0" indent="0">
              <a:spcBef>
                <a:spcPts val="0"/>
              </a:spcBef>
              <a:buNone/>
              <a:defRPr sz="2829"/>
            </a:lvl3pPr>
            <a:lvl4pPr marL="0" indent="0">
              <a:spcBef>
                <a:spcPts val="0"/>
              </a:spcBef>
              <a:buNone/>
              <a:defRPr sz="2829"/>
            </a:lvl4pPr>
            <a:lvl5pPr marL="0" indent="0">
              <a:spcBef>
                <a:spcPts val="0"/>
              </a:spcBef>
              <a:buNone/>
              <a:defRPr sz="2829"/>
            </a:lvl5pPr>
          </a:lstStyle>
          <a:p>
            <a:pPr lvl="0"/>
            <a:r>
              <a:rPr dirty="0"/>
              <a:t>Click to add text</a:t>
            </a:r>
          </a:p>
        </p:txBody>
      </p:sp>
      <p:sp>
        <p:nvSpPr>
          <p:cNvPr id="58" name="Text Placeholder 21"/>
          <p:cNvSpPr>
            <a:spLocks noGrp="1"/>
          </p:cNvSpPr>
          <p:nvPr>
            <p:ph type="body" sz="quarter" idx="63" hasCustomPrompt="1"/>
          </p:nvPr>
        </p:nvSpPr>
        <p:spPr>
          <a:xfrm>
            <a:off x="9107724" y="5820182"/>
            <a:ext cx="3084022" cy="1040418"/>
          </a:xfrm>
        </p:spPr>
        <p:txBody>
          <a:bodyPr lIns="0" tIns="0" rIns="0" bIns="0" anchor="ctr">
            <a:noAutofit/>
          </a:bodyPr>
          <a:lstStyle>
            <a:lvl1pPr marL="0" indent="0" algn="ctr">
              <a:lnSpc>
                <a:spcPct val="120000"/>
              </a:lnSpc>
              <a:spcBef>
                <a:spcPts val="0"/>
              </a:spcBef>
              <a:buNone/>
              <a:defRPr sz="1886" b="0" i="1">
                <a:solidFill>
                  <a:schemeClr val="bg1"/>
                </a:solidFill>
                <a:latin typeface="+mj-lt"/>
              </a:defRPr>
            </a:lvl1pPr>
            <a:lvl2pPr marL="0" indent="0">
              <a:spcBef>
                <a:spcPts val="0"/>
              </a:spcBef>
              <a:buNone/>
              <a:defRPr sz="2829"/>
            </a:lvl2pPr>
            <a:lvl3pPr marL="0" indent="0">
              <a:spcBef>
                <a:spcPts val="0"/>
              </a:spcBef>
              <a:buNone/>
              <a:defRPr sz="2829"/>
            </a:lvl3pPr>
            <a:lvl4pPr marL="0" indent="0">
              <a:spcBef>
                <a:spcPts val="0"/>
              </a:spcBef>
              <a:buNone/>
              <a:defRPr sz="2829"/>
            </a:lvl4pPr>
            <a:lvl5pPr marL="0" indent="0">
              <a:spcBef>
                <a:spcPts val="0"/>
              </a:spcBef>
              <a:buNone/>
              <a:defRPr sz="2829"/>
            </a:lvl5pPr>
          </a:lstStyle>
          <a:p>
            <a:pPr lvl="0"/>
            <a:r>
              <a:rPr lang="en-US" dirty="0"/>
              <a:t>Company name</a:t>
            </a:r>
            <a:endParaRPr dirty="0"/>
          </a:p>
        </p:txBody>
      </p:sp>
    </p:spTree>
    <p:extLst>
      <p:ext uri="{BB962C8B-B14F-4D97-AF65-F5344CB8AC3E}">
        <p14:creationId xmlns:p14="http://schemas.microsoft.com/office/powerpoint/2010/main" val="1446012006"/>
      </p:ext>
    </p:extLst>
  </p:cSld>
  <p:clrMapOvr>
    <a:masterClrMapping/>
  </p:clrMapOvr>
  <p:extLst>
    <p:ext uri="{DCECCB84-F9BA-43D5-87BE-67443E8EF086}">
      <p15:sldGuideLst xmlns:p15="http://schemas.microsoft.com/office/powerpoint/2012/main">
        <p15:guide id="1" orient="horz" pos="288">
          <p15:clr>
            <a:srgbClr val="FBAE40"/>
          </p15:clr>
        </p15:guide>
        <p15:guide id="2" orient="horz" pos="4560">
          <p15:clr>
            <a:srgbClr val="FBAE40"/>
          </p15:clr>
        </p15:guide>
        <p15:guide id="3" pos="183">
          <p15:clr>
            <a:srgbClr val="FBAE40"/>
          </p15:clr>
        </p15:guide>
        <p15:guide id="4" pos="2444">
          <p15:clr>
            <a:srgbClr val="FBAE40"/>
          </p15:clr>
        </p15:guide>
        <p15:guide id="6" pos="7835">
          <p15:clr>
            <a:srgbClr val="FBAE40"/>
          </p15:clr>
        </p15:guide>
        <p15:guide id="7" pos="5577">
          <p15:clr>
            <a:srgbClr val="FBAE40"/>
          </p15:clr>
        </p15:guide>
        <p15:guide id="8" pos="2864">
          <p15:clr>
            <a:srgbClr val="FBAE40"/>
          </p15:clr>
        </p15:guide>
        <p15:guide id="9" pos="512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nside Page">
    <p:spTree>
      <p:nvGrpSpPr>
        <p:cNvPr id="1" name=""/>
        <p:cNvGrpSpPr/>
        <p:nvPr/>
      </p:nvGrpSpPr>
      <p:grpSpPr>
        <a:xfrm>
          <a:off x="0" y="0"/>
          <a:ext cx="0" cy="0"/>
          <a:chOff x="0" y="0"/>
          <a:chExt cx="0" cy="0"/>
        </a:xfrm>
      </p:grpSpPr>
      <p:cxnSp>
        <p:nvCxnSpPr>
          <p:cNvPr id="79" name="Straight Connector 78"/>
          <p:cNvCxnSpPr/>
          <p:nvPr userDrawn="1"/>
        </p:nvCxnSpPr>
        <p:spPr>
          <a:xfrm>
            <a:off x="4189615"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userDrawn="1"/>
        </p:nvCxnSpPr>
        <p:spPr>
          <a:xfrm>
            <a:off x="8495607"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sp>
        <p:nvSpPr>
          <p:cNvPr id="78" name="Rectangle 77"/>
          <p:cNvSpPr/>
          <p:nvPr userDrawn="1"/>
        </p:nvSpPr>
        <p:spPr>
          <a:xfrm>
            <a:off x="8856380" y="640080"/>
            <a:ext cx="3584448" cy="659892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4"/>
          </a:p>
        </p:txBody>
      </p:sp>
      <p:sp>
        <p:nvSpPr>
          <p:cNvPr id="39" name="Rectangle 38"/>
          <p:cNvSpPr/>
          <p:nvPr userDrawn="1"/>
        </p:nvSpPr>
        <p:spPr>
          <a:xfrm>
            <a:off x="8856380" y="457200"/>
            <a:ext cx="3584448"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4"/>
          </a:p>
        </p:txBody>
      </p:sp>
      <p:sp>
        <p:nvSpPr>
          <p:cNvPr id="56" name="Picture Placeholder 4"/>
          <p:cNvSpPr>
            <a:spLocks noGrp="1"/>
          </p:cNvSpPr>
          <p:nvPr>
            <p:ph type="pic" sz="quarter" idx="60"/>
          </p:nvPr>
        </p:nvSpPr>
        <p:spPr>
          <a:xfrm>
            <a:off x="8856380" y="3265715"/>
            <a:ext cx="3584448" cy="2268881"/>
          </a:xfrm>
          <a:solidFill>
            <a:schemeClr val="bg1">
              <a:lumMod val="95000"/>
            </a:schemeClr>
          </a:solidFill>
        </p:spPr>
        <p:txBody>
          <a:bodyPr tIns="182880">
            <a:normAutofit/>
          </a:bodyPr>
          <a:lstStyle>
            <a:lvl1pPr marL="0" indent="0" algn="ctr">
              <a:buNone/>
              <a:defRPr sz="1100"/>
            </a:lvl1pPr>
          </a:lstStyle>
          <a:p>
            <a:r>
              <a:rPr lang="en-US"/>
              <a:t>Click icon to add picture</a:t>
            </a:r>
          </a:p>
        </p:txBody>
      </p:sp>
      <p:sp>
        <p:nvSpPr>
          <p:cNvPr id="72" name="Text Placeholder 21"/>
          <p:cNvSpPr>
            <a:spLocks noGrp="1"/>
          </p:cNvSpPr>
          <p:nvPr>
            <p:ph type="body" sz="quarter" idx="63" hasCustomPrompt="1"/>
          </p:nvPr>
        </p:nvSpPr>
        <p:spPr>
          <a:xfrm>
            <a:off x="9106593" y="5805718"/>
            <a:ext cx="3084022" cy="1204685"/>
          </a:xfrm>
        </p:spPr>
        <p:txBody>
          <a:bodyPr lIns="0" tIns="0" rIns="0" bIns="0" anchor="t">
            <a:noAutofit/>
          </a:bodyPr>
          <a:lstStyle>
            <a:lvl1pPr marL="0" indent="0" algn="l">
              <a:lnSpc>
                <a:spcPct val="150000"/>
              </a:lnSpc>
              <a:spcBef>
                <a:spcPts val="707"/>
              </a:spcBef>
              <a:buNone/>
              <a:defRPr sz="943" b="0" i="1">
                <a:solidFill>
                  <a:schemeClr val="tx1"/>
                </a:solidFill>
                <a:latin typeface="+mj-lt"/>
              </a:defRPr>
            </a:lvl1pPr>
            <a:lvl2pPr marL="0" indent="0">
              <a:spcBef>
                <a:spcPts val="0"/>
              </a:spcBef>
              <a:buNone/>
              <a:defRPr sz="2829"/>
            </a:lvl2pPr>
            <a:lvl3pPr marL="0" indent="0">
              <a:spcBef>
                <a:spcPts val="0"/>
              </a:spcBef>
              <a:buNone/>
              <a:defRPr sz="2829"/>
            </a:lvl3pPr>
            <a:lvl4pPr marL="0" indent="0">
              <a:spcBef>
                <a:spcPts val="0"/>
              </a:spcBef>
              <a:buNone/>
              <a:defRPr sz="2829"/>
            </a:lvl4pPr>
            <a:lvl5pPr marL="0" indent="0">
              <a:spcBef>
                <a:spcPts val="0"/>
              </a:spcBef>
              <a:buNone/>
              <a:defRPr sz="2829"/>
            </a:lvl5pPr>
          </a:lstStyle>
          <a:p>
            <a:pPr lvl="0"/>
            <a:r>
              <a:rPr dirty="0"/>
              <a:t>Click to add text</a:t>
            </a:r>
          </a:p>
        </p:txBody>
      </p:sp>
      <p:sp>
        <p:nvSpPr>
          <p:cNvPr id="73" name="Text Placeholder 21"/>
          <p:cNvSpPr>
            <a:spLocks noGrp="1"/>
          </p:cNvSpPr>
          <p:nvPr>
            <p:ph type="body" sz="quarter" idx="64" hasCustomPrompt="1"/>
          </p:nvPr>
        </p:nvSpPr>
        <p:spPr>
          <a:xfrm>
            <a:off x="9106593" y="1622984"/>
            <a:ext cx="3084022" cy="1488472"/>
          </a:xfrm>
        </p:spPr>
        <p:txBody>
          <a:bodyPr lIns="0" tIns="0" rIns="0" bIns="0" anchor="t">
            <a:noAutofit/>
          </a:bodyPr>
          <a:lstStyle>
            <a:lvl1pPr marL="88559" indent="-88559" algn="l">
              <a:lnSpc>
                <a:spcPct val="120000"/>
              </a:lnSpc>
              <a:spcBef>
                <a:spcPts val="707"/>
              </a:spcBef>
              <a:spcAft>
                <a:spcPts val="0"/>
              </a:spcAft>
              <a:buFont typeface="Arial" panose="020B0604020202020204" pitchFamily="34" charset="0"/>
              <a:buChar char="•"/>
              <a:defRPr sz="864">
                <a:solidFill>
                  <a:schemeClr val="tx2"/>
                </a:solidFill>
              </a:defRPr>
            </a:lvl1pPr>
            <a:lvl2pPr marL="143689" indent="-143689">
              <a:lnSpc>
                <a:spcPct val="100000"/>
              </a:lnSpc>
              <a:spcBef>
                <a:spcPts val="471"/>
              </a:spcBef>
              <a:spcAft>
                <a:spcPts val="0"/>
              </a:spcAft>
              <a:buFont typeface="Arial" panose="020B0604020202020204" pitchFamily="34" charset="0"/>
              <a:buChar char="•"/>
              <a:defRPr sz="707"/>
            </a:lvl2pPr>
            <a:lvl3pPr marL="143689" indent="-143689">
              <a:lnSpc>
                <a:spcPct val="100000"/>
              </a:lnSpc>
              <a:spcBef>
                <a:spcPts val="471"/>
              </a:spcBef>
              <a:spcAft>
                <a:spcPts val="0"/>
              </a:spcAft>
              <a:buFont typeface="Arial" panose="020B0604020202020204" pitchFamily="34" charset="0"/>
              <a:buChar char="•"/>
              <a:defRPr sz="707"/>
            </a:lvl3pPr>
            <a:lvl4pPr marL="143689" indent="-143689">
              <a:lnSpc>
                <a:spcPct val="100000"/>
              </a:lnSpc>
              <a:spcBef>
                <a:spcPts val="471"/>
              </a:spcBef>
              <a:spcAft>
                <a:spcPts val="0"/>
              </a:spcAft>
              <a:buFont typeface="Arial" panose="020B0604020202020204" pitchFamily="34" charset="0"/>
              <a:buChar char="•"/>
              <a:defRPr sz="707"/>
            </a:lvl4pPr>
            <a:lvl5pPr marL="143689" indent="-143689">
              <a:lnSpc>
                <a:spcPct val="100000"/>
              </a:lnSpc>
              <a:spcBef>
                <a:spcPts val="471"/>
              </a:spcBef>
              <a:spcAft>
                <a:spcPts val="0"/>
              </a:spcAft>
              <a:buFont typeface="Arial" panose="020B0604020202020204" pitchFamily="34" charset="0"/>
              <a:buChar char="•"/>
              <a:defRPr sz="707"/>
            </a:lvl5pPr>
            <a:lvl6pPr marL="143689" indent="-143689">
              <a:lnSpc>
                <a:spcPct val="100000"/>
              </a:lnSpc>
              <a:spcBef>
                <a:spcPts val="471"/>
              </a:spcBef>
              <a:spcAft>
                <a:spcPts val="0"/>
              </a:spcAft>
              <a:defRPr sz="707"/>
            </a:lvl6pPr>
            <a:lvl7pPr marL="143689" indent="-143689">
              <a:lnSpc>
                <a:spcPct val="100000"/>
              </a:lnSpc>
              <a:spcBef>
                <a:spcPts val="471"/>
              </a:spcBef>
              <a:spcAft>
                <a:spcPts val="0"/>
              </a:spcAft>
              <a:defRPr sz="707"/>
            </a:lvl7pPr>
            <a:lvl8pPr marL="143689" indent="-143689">
              <a:lnSpc>
                <a:spcPct val="100000"/>
              </a:lnSpc>
              <a:spcBef>
                <a:spcPts val="471"/>
              </a:spcBef>
              <a:spcAft>
                <a:spcPts val="0"/>
              </a:spcAft>
              <a:defRPr sz="707"/>
            </a:lvl8pPr>
            <a:lvl9pPr marL="143689" indent="-143689">
              <a:lnSpc>
                <a:spcPct val="100000"/>
              </a:lnSpc>
              <a:spcBef>
                <a:spcPts val="471"/>
              </a:spcBef>
              <a:spcAft>
                <a:spcPts val="0"/>
              </a:spcAft>
              <a:defRPr sz="707"/>
            </a:lvl9pPr>
          </a:lstStyle>
          <a:p>
            <a:pPr lvl="0"/>
            <a:r>
              <a:rPr dirty="0"/>
              <a:t>Click to add text</a:t>
            </a:r>
          </a:p>
        </p:txBody>
      </p:sp>
      <p:sp>
        <p:nvSpPr>
          <p:cNvPr id="74" name="Rectangle 73"/>
          <p:cNvSpPr/>
          <p:nvPr userDrawn="1"/>
        </p:nvSpPr>
        <p:spPr>
          <a:xfrm>
            <a:off x="8856380" y="640080"/>
            <a:ext cx="3584448" cy="8059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4"/>
          </a:p>
        </p:txBody>
      </p:sp>
      <p:sp>
        <p:nvSpPr>
          <p:cNvPr id="75" name="Text Placeholder 21"/>
          <p:cNvSpPr>
            <a:spLocks noGrp="1"/>
          </p:cNvSpPr>
          <p:nvPr>
            <p:ph type="body" sz="quarter" idx="65" hasCustomPrompt="1"/>
          </p:nvPr>
        </p:nvSpPr>
        <p:spPr>
          <a:xfrm>
            <a:off x="9193876" y="696689"/>
            <a:ext cx="2909455" cy="595085"/>
          </a:xfrm>
        </p:spPr>
        <p:txBody>
          <a:bodyPr lIns="0" tIns="0" rIns="0" bIns="0" anchor="b">
            <a:noAutofit/>
          </a:bodyPr>
          <a:lstStyle>
            <a:lvl1pPr marL="0" indent="0" algn="l">
              <a:lnSpc>
                <a:spcPct val="100000"/>
              </a:lnSpc>
              <a:spcBef>
                <a:spcPts val="0"/>
              </a:spcBef>
              <a:buNone/>
              <a:defRPr sz="1257" b="1">
                <a:solidFill>
                  <a:schemeClr val="bg1"/>
                </a:solidFill>
                <a:latin typeface="+mj-lt"/>
              </a:defRPr>
            </a:lvl1pPr>
            <a:lvl2pPr marL="0" indent="0">
              <a:spcBef>
                <a:spcPts val="0"/>
              </a:spcBef>
              <a:buNone/>
              <a:defRPr sz="2829"/>
            </a:lvl2pPr>
            <a:lvl3pPr marL="0" indent="0">
              <a:spcBef>
                <a:spcPts val="0"/>
              </a:spcBef>
              <a:buNone/>
              <a:defRPr sz="2829"/>
            </a:lvl3pPr>
            <a:lvl4pPr marL="0" indent="0">
              <a:spcBef>
                <a:spcPts val="0"/>
              </a:spcBef>
              <a:buNone/>
              <a:defRPr sz="2829"/>
            </a:lvl4pPr>
            <a:lvl5pPr marL="0" indent="0">
              <a:spcBef>
                <a:spcPts val="0"/>
              </a:spcBef>
              <a:buNone/>
              <a:defRPr sz="2829"/>
            </a:lvl5pPr>
          </a:lstStyle>
          <a:p>
            <a:pPr lvl="0"/>
            <a:r>
              <a:rPr lang="en-US" dirty="0"/>
              <a:t>Heading text</a:t>
            </a:r>
            <a:endParaRPr dirty="0"/>
          </a:p>
        </p:txBody>
      </p:sp>
      <p:sp>
        <p:nvSpPr>
          <p:cNvPr id="77" name="Rectangle 76"/>
          <p:cNvSpPr/>
          <p:nvPr userDrawn="1"/>
        </p:nvSpPr>
        <p:spPr>
          <a:xfrm>
            <a:off x="4550386" y="640080"/>
            <a:ext cx="3584448" cy="659892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4"/>
          </a:p>
        </p:txBody>
      </p:sp>
      <p:sp>
        <p:nvSpPr>
          <p:cNvPr id="37" name="Rectangle 36"/>
          <p:cNvSpPr/>
          <p:nvPr userDrawn="1"/>
        </p:nvSpPr>
        <p:spPr>
          <a:xfrm>
            <a:off x="4550386" y="457200"/>
            <a:ext cx="3584448"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4"/>
          </a:p>
        </p:txBody>
      </p:sp>
      <p:sp>
        <p:nvSpPr>
          <p:cNvPr id="61" name="Text Placeholder 21"/>
          <p:cNvSpPr>
            <a:spLocks noGrp="1"/>
          </p:cNvSpPr>
          <p:nvPr>
            <p:ph type="body" sz="quarter" idx="61" hasCustomPrompt="1"/>
          </p:nvPr>
        </p:nvSpPr>
        <p:spPr>
          <a:xfrm>
            <a:off x="4800599" y="822963"/>
            <a:ext cx="3084022" cy="1386841"/>
          </a:xfrm>
        </p:spPr>
        <p:txBody>
          <a:bodyPr lIns="0" tIns="0" rIns="0" bIns="0" anchor="t">
            <a:noAutofit/>
          </a:bodyPr>
          <a:lstStyle>
            <a:lvl1pPr marL="0" indent="0" algn="l">
              <a:lnSpc>
                <a:spcPct val="150000"/>
              </a:lnSpc>
              <a:spcBef>
                <a:spcPts val="0"/>
              </a:spcBef>
              <a:buNone/>
              <a:defRPr sz="943" b="0" i="1">
                <a:solidFill>
                  <a:schemeClr val="tx1"/>
                </a:solidFill>
                <a:latin typeface="+mj-lt"/>
              </a:defRPr>
            </a:lvl1pPr>
            <a:lvl2pPr marL="0" indent="0">
              <a:spcBef>
                <a:spcPts val="0"/>
              </a:spcBef>
              <a:buNone/>
              <a:defRPr sz="2829"/>
            </a:lvl2pPr>
            <a:lvl3pPr marL="0" indent="0">
              <a:spcBef>
                <a:spcPts val="0"/>
              </a:spcBef>
              <a:buNone/>
              <a:defRPr sz="2829"/>
            </a:lvl3pPr>
            <a:lvl4pPr marL="0" indent="0">
              <a:spcBef>
                <a:spcPts val="0"/>
              </a:spcBef>
              <a:buNone/>
              <a:defRPr sz="2829"/>
            </a:lvl4pPr>
            <a:lvl5pPr marL="0" indent="0">
              <a:spcBef>
                <a:spcPts val="0"/>
              </a:spcBef>
              <a:buNone/>
              <a:defRPr sz="2829"/>
            </a:lvl5pPr>
          </a:lstStyle>
          <a:p>
            <a:pPr lvl="0"/>
            <a:r>
              <a:rPr dirty="0"/>
              <a:t>Click to add text</a:t>
            </a:r>
          </a:p>
        </p:txBody>
      </p:sp>
      <p:sp>
        <p:nvSpPr>
          <p:cNvPr id="71" name="Text Placeholder 21"/>
          <p:cNvSpPr>
            <a:spLocks noGrp="1"/>
          </p:cNvSpPr>
          <p:nvPr>
            <p:ph type="body" sz="quarter" idx="62" hasCustomPrompt="1"/>
          </p:nvPr>
        </p:nvSpPr>
        <p:spPr>
          <a:xfrm>
            <a:off x="4800599" y="4846320"/>
            <a:ext cx="3084022" cy="2164080"/>
          </a:xfrm>
        </p:spPr>
        <p:txBody>
          <a:bodyPr lIns="0" tIns="0" rIns="0" bIns="0" anchor="t">
            <a:noAutofit/>
          </a:bodyPr>
          <a:lstStyle>
            <a:lvl1pPr marL="0" indent="0" algn="l">
              <a:lnSpc>
                <a:spcPct val="120000"/>
              </a:lnSpc>
              <a:spcBef>
                <a:spcPts val="0"/>
              </a:spcBef>
              <a:buNone/>
              <a:defRPr sz="864" b="0" i="0">
                <a:solidFill>
                  <a:schemeClr val="tx1"/>
                </a:solidFill>
                <a:latin typeface="+mj-lt"/>
              </a:defRPr>
            </a:lvl1pPr>
            <a:lvl2pPr marL="0" indent="0">
              <a:spcBef>
                <a:spcPts val="0"/>
              </a:spcBef>
              <a:buNone/>
              <a:defRPr sz="2829"/>
            </a:lvl2pPr>
            <a:lvl3pPr marL="0" indent="0">
              <a:spcBef>
                <a:spcPts val="0"/>
              </a:spcBef>
              <a:buNone/>
              <a:defRPr sz="2829"/>
            </a:lvl3pPr>
            <a:lvl4pPr marL="0" indent="0">
              <a:spcBef>
                <a:spcPts val="0"/>
              </a:spcBef>
              <a:buNone/>
              <a:defRPr sz="2829"/>
            </a:lvl4pPr>
            <a:lvl5pPr marL="0" indent="0">
              <a:spcBef>
                <a:spcPts val="0"/>
              </a:spcBef>
              <a:buNone/>
              <a:defRPr sz="2829"/>
            </a:lvl5pPr>
          </a:lstStyle>
          <a:p>
            <a:pPr lvl="0"/>
            <a:r>
              <a:rPr dirty="0"/>
              <a:t>Click to add text</a:t>
            </a:r>
          </a:p>
        </p:txBody>
      </p:sp>
      <p:sp>
        <p:nvSpPr>
          <p:cNvPr id="76" name="Rectangle 75"/>
          <p:cNvSpPr/>
          <p:nvPr userDrawn="1"/>
        </p:nvSpPr>
        <p:spPr>
          <a:xfrm>
            <a:off x="302583" y="640080"/>
            <a:ext cx="3584448" cy="659892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4"/>
          </a:p>
        </p:txBody>
      </p:sp>
      <p:sp>
        <p:nvSpPr>
          <p:cNvPr id="36" name="Rectangle 35"/>
          <p:cNvSpPr/>
          <p:nvPr userDrawn="1"/>
        </p:nvSpPr>
        <p:spPr>
          <a:xfrm>
            <a:off x="302583" y="457200"/>
            <a:ext cx="3584448"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4"/>
          </a:p>
        </p:txBody>
      </p:sp>
      <p:sp>
        <p:nvSpPr>
          <p:cNvPr id="45" name="Rectangle 44"/>
          <p:cNvSpPr/>
          <p:nvPr userDrawn="1"/>
        </p:nvSpPr>
        <p:spPr>
          <a:xfrm>
            <a:off x="302583" y="640080"/>
            <a:ext cx="3584448" cy="8059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4"/>
          </a:p>
        </p:txBody>
      </p:sp>
      <p:sp>
        <p:nvSpPr>
          <p:cNvPr id="31" name="Text Placeholder 21"/>
          <p:cNvSpPr>
            <a:spLocks noGrp="1"/>
          </p:cNvSpPr>
          <p:nvPr>
            <p:ph type="body" sz="quarter" idx="20" hasCustomPrompt="1"/>
          </p:nvPr>
        </p:nvSpPr>
        <p:spPr>
          <a:xfrm>
            <a:off x="538787" y="5748870"/>
            <a:ext cx="3112040" cy="1261533"/>
          </a:xfrm>
        </p:spPr>
        <p:txBody>
          <a:bodyPr lIns="0" tIns="0" rIns="0" bIns="0" anchor="t">
            <a:noAutofit/>
          </a:bodyPr>
          <a:lstStyle>
            <a:lvl1pPr marL="0" indent="0" algn="l">
              <a:lnSpc>
                <a:spcPct val="150000"/>
              </a:lnSpc>
              <a:spcBef>
                <a:spcPts val="707"/>
              </a:spcBef>
              <a:buNone/>
              <a:defRPr sz="943" b="0" i="1">
                <a:solidFill>
                  <a:schemeClr val="tx1"/>
                </a:solidFill>
                <a:latin typeface="+mj-lt"/>
              </a:defRPr>
            </a:lvl1pPr>
            <a:lvl2pPr marL="0" indent="0">
              <a:spcBef>
                <a:spcPts val="0"/>
              </a:spcBef>
              <a:buNone/>
              <a:defRPr sz="2829"/>
            </a:lvl2pPr>
            <a:lvl3pPr marL="0" indent="0">
              <a:spcBef>
                <a:spcPts val="0"/>
              </a:spcBef>
              <a:buNone/>
              <a:defRPr sz="2829"/>
            </a:lvl3pPr>
            <a:lvl4pPr marL="0" indent="0">
              <a:spcBef>
                <a:spcPts val="0"/>
              </a:spcBef>
              <a:buNone/>
              <a:defRPr sz="2829"/>
            </a:lvl4pPr>
            <a:lvl5pPr marL="0" indent="0">
              <a:spcBef>
                <a:spcPts val="0"/>
              </a:spcBef>
              <a:buNone/>
              <a:defRPr sz="2829"/>
            </a:lvl5pPr>
          </a:lstStyle>
          <a:p>
            <a:pPr lvl="0"/>
            <a:r>
              <a:rPr dirty="0"/>
              <a:t>Click to add text</a:t>
            </a:r>
          </a:p>
        </p:txBody>
      </p:sp>
      <p:sp>
        <p:nvSpPr>
          <p:cNvPr id="43" name="Text Placeholder 21"/>
          <p:cNvSpPr>
            <a:spLocks noGrp="1"/>
          </p:cNvSpPr>
          <p:nvPr>
            <p:ph type="body" sz="quarter" idx="31" hasCustomPrompt="1"/>
          </p:nvPr>
        </p:nvSpPr>
        <p:spPr>
          <a:xfrm>
            <a:off x="538787" y="1622984"/>
            <a:ext cx="3112040" cy="1488472"/>
          </a:xfrm>
        </p:spPr>
        <p:txBody>
          <a:bodyPr lIns="0" tIns="0" rIns="0" bIns="0" anchor="t">
            <a:noAutofit/>
          </a:bodyPr>
          <a:lstStyle>
            <a:lvl1pPr marL="88559" indent="-88559" algn="l">
              <a:lnSpc>
                <a:spcPct val="120000"/>
              </a:lnSpc>
              <a:spcBef>
                <a:spcPts val="707"/>
              </a:spcBef>
              <a:spcAft>
                <a:spcPts val="0"/>
              </a:spcAft>
              <a:buFont typeface="Arial" panose="020B0604020202020204" pitchFamily="34" charset="0"/>
              <a:buChar char="•"/>
              <a:defRPr sz="864">
                <a:solidFill>
                  <a:schemeClr val="tx2"/>
                </a:solidFill>
              </a:defRPr>
            </a:lvl1pPr>
            <a:lvl2pPr marL="143689" indent="-143689">
              <a:lnSpc>
                <a:spcPct val="100000"/>
              </a:lnSpc>
              <a:spcBef>
                <a:spcPts val="471"/>
              </a:spcBef>
              <a:spcAft>
                <a:spcPts val="0"/>
              </a:spcAft>
              <a:buFont typeface="Arial" panose="020B0604020202020204" pitchFamily="34" charset="0"/>
              <a:buChar char="•"/>
              <a:defRPr sz="707"/>
            </a:lvl2pPr>
            <a:lvl3pPr marL="143689" indent="-143689">
              <a:lnSpc>
                <a:spcPct val="100000"/>
              </a:lnSpc>
              <a:spcBef>
                <a:spcPts val="471"/>
              </a:spcBef>
              <a:spcAft>
                <a:spcPts val="0"/>
              </a:spcAft>
              <a:buFont typeface="Arial" panose="020B0604020202020204" pitchFamily="34" charset="0"/>
              <a:buChar char="•"/>
              <a:defRPr sz="707"/>
            </a:lvl3pPr>
            <a:lvl4pPr marL="143689" indent="-143689">
              <a:lnSpc>
                <a:spcPct val="100000"/>
              </a:lnSpc>
              <a:spcBef>
                <a:spcPts val="471"/>
              </a:spcBef>
              <a:spcAft>
                <a:spcPts val="0"/>
              </a:spcAft>
              <a:buFont typeface="Arial" panose="020B0604020202020204" pitchFamily="34" charset="0"/>
              <a:buChar char="•"/>
              <a:defRPr sz="707"/>
            </a:lvl4pPr>
            <a:lvl5pPr marL="143689" indent="-143689">
              <a:lnSpc>
                <a:spcPct val="100000"/>
              </a:lnSpc>
              <a:spcBef>
                <a:spcPts val="471"/>
              </a:spcBef>
              <a:spcAft>
                <a:spcPts val="0"/>
              </a:spcAft>
              <a:buFont typeface="Arial" panose="020B0604020202020204" pitchFamily="34" charset="0"/>
              <a:buChar char="•"/>
              <a:defRPr sz="707"/>
            </a:lvl5pPr>
            <a:lvl6pPr marL="143689" indent="-143689">
              <a:lnSpc>
                <a:spcPct val="100000"/>
              </a:lnSpc>
              <a:spcBef>
                <a:spcPts val="471"/>
              </a:spcBef>
              <a:spcAft>
                <a:spcPts val="0"/>
              </a:spcAft>
              <a:defRPr sz="707"/>
            </a:lvl6pPr>
            <a:lvl7pPr marL="143689" indent="-143689">
              <a:lnSpc>
                <a:spcPct val="100000"/>
              </a:lnSpc>
              <a:spcBef>
                <a:spcPts val="471"/>
              </a:spcBef>
              <a:spcAft>
                <a:spcPts val="0"/>
              </a:spcAft>
              <a:defRPr sz="707"/>
            </a:lvl7pPr>
            <a:lvl8pPr marL="143689" indent="-143689">
              <a:lnSpc>
                <a:spcPct val="100000"/>
              </a:lnSpc>
              <a:spcBef>
                <a:spcPts val="471"/>
              </a:spcBef>
              <a:spcAft>
                <a:spcPts val="0"/>
              </a:spcAft>
              <a:defRPr sz="707"/>
            </a:lvl8pPr>
            <a:lvl9pPr marL="143689" indent="-143689">
              <a:lnSpc>
                <a:spcPct val="100000"/>
              </a:lnSpc>
              <a:spcBef>
                <a:spcPts val="471"/>
              </a:spcBef>
              <a:spcAft>
                <a:spcPts val="0"/>
              </a:spcAft>
              <a:defRPr sz="707"/>
            </a:lvl9pPr>
          </a:lstStyle>
          <a:p>
            <a:pPr lvl="0"/>
            <a:r>
              <a:rPr dirty="0"/>
              <a:t>Click to add text</a:t>
            </a:r>
          </a:p>
        </p:txBody>
      </p:sp>
      <p:sp>
        <p:nvSpPr>
          <p:cNvPr id="52" name="Text Placeholder 21"/>
          <p:cNvSpPr>
            <a:spLocks noGrp="1"/>
          </p:cNvSpPr>
          <p:nvPr>
            <p:ph type="body" sz="quarter" idx="58" hasCustomPrompt="1"/>
          </p:nvPr>
        </p:nvSpPr>
        <p:spPr>
          <a:xfrm>
            <a:off x="538787" y="696689"/>
            <a:ext cx="3112040" cy="595085"/>
          </a:xfrm>
        </p:spPr>
        <p:txBody>
          <a:bodyPr lIns="0" tIns="0" rIns="0" bIns="0" anchor="b">
            <a:noAutofit/>
          </a:bodyPr>
          <a:lstStyle>
            <a:lvl1pPr marL="0" indent="0" algn="l">
              <a:lnSpc>
                <a:spcPct val="100000"/>
              </a:lnSpc>
              <a:spcBef>
                <a:spcPts val="0"/>
              </a:spcBef>
              <a:buNone/>
              <a:defRPr sz="1257" b="1">
                <a:solidFill>
                  <a:schemeClr val="bg1"/>
                </a:solidFill>
                <a:latin typeface="+mj-lt"/>
              </a:defRPr>
            </a:lvl1pPr>
            <a:lvl2pPr marL="0" indent="0">
              <a:spcBef>
                <a:spcPts val="0"/>
              </a:spcBef>
              <a:buNone/>
              <a:defRPr sz="2829"/>
            </a:lvl2pPr>
            <a:lvl3pPr marL="0" indent="0">
              <a:spcBef>
                <a:spcPts val="0"/>
              </a:spcBef>
              <a:buNone/>
              <a:defRPr sz="2829"/>
            </a:lvl3pPr>
            <a:lvl4pPr marL="0" indent="0">
              <a:spcBef>
                <a:spcPts val="0"/>
              </a:spcBef>
              <a:buNone/>
              <a:defRPr sz="2829"/>
            </a:lvl4pPr>
            <a:lvl5pPr marL="0" indent="0">
              <a:spcBef>
                <a:spcPts val="0"/>
              </a:spcBef>
              <a:buNone/>
              <a:defRPr sz="2829"/>
            </a:lvl5pPr>
          </a:lstStyle>
          <a:p>
            <a:pPr lvl="0"/>
            <a:r>
              <a:rPr lang="en-US" dirty="0"/>
              <a:t>Heading text</a:t>
            </a:r>
            <a:endParaRPr dirty="0"/>
          </a:p>
        </p:txBody>
      </p:sp>
      <p:sp>
        <p:nvSpPr>
          <p:cNvPr id="53" name="Picture Placeholder 4"/>
          <p:cNvSpPr>
            <a:spLocks noGrp="1"/>
          </p:cNvSpPr>
          <p:nvPr>
            <p:ph type="pic" sz="quarter" idx="59"/>
          </p:nvPr>
        </p:nvSpPr>
        <p:spPr>
          <a:xfrm>
            <a:off x="302583" y="3265716"/>
            <a:ext cx="3584448" cy="2268881"/>
          </a:xfrm>
          <a:solidFill>
            <a:schemeClr val="bg1">
              <a:lumMod val="95000"/>
            </a:schemeClr>
          </a:solidFill>
        </p:spPr>
        <p:txBody>
          <a:bodyPr tIns="182880">
            <a:normAutofit/>
          </a:bodyPr>
          <a:lstStyle>
            <a:lvl1pPr marL="0" indent="0" algn="ctr">
              <a:buNone/>
              <a:defRPr sz="1100"/>
            </a:lvl1pPr>
          </a:lstStyle>
          <a:p>
            <a:r>
              <a:rPr lang="en-US"/>
              <a:t>Click icon to add picture</a:t>
            </a:r>
          </a:p>
        </p:txBody>
      </p:sp>
      <p:cxnSp>
        <p:nvCxnSpPr>
          <p:cNvPr id="35" name="Straight Connector 34" hidden="1"/>
          <p:cNvCxnSpPr/>
          <p:nvPr userDrawn="1"/>
        </p:nvCxnSpPr>
        <p:spPr>
          <a:xfrm>
            <a:off x="4770295" y="919011"/>
            <a:ext cx="3376179" cy="0"/>
          </a:xfrm>
          <a:prstGeom prst="line">
            <a:avLst/>
          </a:prstGeom>
        </p:spPr>
        <p:style>
          <a:lnRef idx="1">
            <a:schemeClr val="accent1"/>
          </a:lnRef>
          <a:fillRef idx="0">
            <a:schemeClr val="accent1"/>
          </a:fillRef>
          <a:effectRef idx="0">
            <a:schemeClr val="accent1"/>
          </a:effectRef>
          <a:fontRef idx="minor">
            <a:schemeClr val="tx1"/>
          </a:fontRef>
        </p:style>
      </p:cxnSp>
      <p:sp>
        <p:nvSpPr>
          <p:cNvPr id="54" name="Picture Placeholder 4"/>
          <p:cNvSpPr>
            <a:spLocks noGrp="1"/>
          </p:cNvSpPr>
          <p:nvPr>
            <p:ph type="pic" sz="quarter" idx="30"/>
          </p:nvPr>
        </p:nvSpPr>
        <p:spPr>
          <a:xfrm>
            <a:off x="4550386" y="2351314"/>
            <a:ext cx="3584448" cy="2235200"/>
          </a:xfrm>
          <a:solidFill>
            <a:schemeClr val="bg1">
              <a:lumMod val="95000"/>
            </a:schemeClr>
          </a:solidFill>
        </p:spPr>
        <p:txBody>
          <a:bodyPr tIns="182880">
            <a:normAutofit/>
          </a:bodyPr>
          <a:lstStyle>
            <a:lvl1pPr marL="0" indent="0" algn="ctr">
              <a:buNone/>
              <a:defRPr sz="1100"/>
            </a:lvl1pPr>
          </a:lstStyle>
          <a:p>
            <a:r>
              <a:rPr lang="en-US"/>
              <a:t>Click icon to add picture</a:t>
            </a:r>
          </a:p>
        </p:txBody>
      </p:sp>
    </p:spTree>
    <p:extLst>
      <p:ext uri="{BB962C8B-B14F-4D97-AF65-F5344CB8AC3E}">
        <p14:creationId xmlns:p14="http://schemas.microsoft.com/office/powerpoint/2010/main" val="4197943724"/>
      </p:ext>
    </p:extLst>
  </p:cSld>
  <p:clrMapOvr>
    <a:masterClrMapping/>
  </p:clrMapOvr>
  <p:extLst>
    <p:ext uri="{DCECCB84-F9BA-43D5-87BE-67443E8EF086}">
      <p15:sldGuideLst xmlns:p15="http://schemas.microsoft.com/office/powerpoint/2012/main">
        <p15:guide id="1" pos="183">
          <p15:clr>
            <a:srgbClr val="FBAE40"/>
          </p15:clr>
        </p15:guide>
        <p15:guide id="2" pos="2444">
          <p15:clr>
            <a:srgbClr val="FBAE40"/>
          </p15:clr>
        </p15:guide>
        <p15:guide id="3" pos="2864">
          <p15:clr>
            <a:srgbClr val="FBAE40"/>
          </p15:clr>
        </p15:guide>
        <p15:guide id="4" pos="5124">
          <p15:clr>
            <a:srgbClr val="FBAE40"/>
          </p15:clr>
        </p15:guide>
        <p15:guide id="5" pos="5577">
          <p15:clr>
            <a:srgbClr val="FBAE40"/>
          </p15:clr>
        </p15:guide>
        <p15:guide id="6" pos="7840">
          <p15:clr>
            <a:srgbClr val="FBAE40"/>
          </p15:clr>
        </p15:guide>
        <p15:guide id="7" orient="horz" pos="288">
          <p15:clr>
            <a:srgbClr val="FBAE40"/>
          </p15:clr>
        </p15:guide>
        <p15:guide id="8" orient="horz" pos="45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7BAE6A-DCF3-43E4-B2A0-33D0CF1225FC}" type="datetimeFigureOut">
              <a:rPr lang="en-US" smtClean="0"/>
              <a:t>5/20/2022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761A3-4CAC-4C5F-AC82-8DB08D526BC2}" type="slidenum">
              <a:rPr lang="en-US" smtClean="0"/>
              <a:t>‹#›</a:t>
            </a:fld>
            <a:endParaRPr lang="en-US"/>
          </a:p>
        </p:txBody>
      </p:sp>
    </p:spTree>
    <p:extLst>
      <p:ext uri="{BB962C8B-B14F-4D97-AF65-F5344CB8AC3E}">
        <p14:creationId xmlns:p14="http://schemas.microsoft.com/office/powerpoint/2010/main" val="1687643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61308" y="1471575"/>
            <a:ext cx="7680960" cy="3689299"/>
          </a:xfrm>
        </p:spPr>
        <p:txBody>
          <a:bodyPr anchor="b">
            <a:normAutofit/>
          </a:bodyPr>
          <a:lstStyle>
            <a:lvl1pPr>
              <a:defRPr sz="6195" b="0" spc="-105" baseline="0">
                <a:solidFill>
                  <a:schemeClr val="tx2">
                    <a:lumMod val="7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4080510" y="5295595"/>
            <a:ext cx="7680960" cy="1036320"/>
          </a:xfrm>
        </p:spPr>
        <p:txBody>
          <a:bodyPr anchor="t">
            <a:normAutofit/>
          </a:bodyPr>
          <a:lstStyle>
            <a:lvl1pPr marL="0" indent="0">
              <a:buNone/>
              <a:defRPr sz="2310" cap="none" spc="0" baseline="0">
                <a:solidFill>
                  <a:schemeClr val="tx2"/>
                </a:solidFill>
              </a:defRPr>
            </a:lvl1pPr>
            <a:lvl2pPr marL="480060" indent="0">
              <a:buNone/>
              <a:defRPr sz="1890">
                <a:solidFill>
                  <a:schemeClr val="tx1">
                    <a:tint val="75000"/>
                  </a:schemeClr>
                </a:solidFill>
              </a:defRPr>
            </a:lvl2pPr>
            <a:lvl3pPr marL="960120" indent="0">
              <a:buNone/>
              <a:defRPr sz="1680">
                <a:solidFill>
                  <a:schemeClr val="tx1">
                    <a:tint val="75000"/>
                  </a:schemeClr>
                </a:solidFill>
              </a:defRPr>
            </a:lvl3pPr>
            <a:lvl4pPr marL="1440180" indent="0">
              <a:buNone/>
              <a:defRPr sz="1470">
                <a:solidFill>
                  <a:schemeClr val="tx1">
                    <a:tint val="75000"/>
                  </a:schemeClr>
                </a:solidFill>
              </a:defRPr>
            </a:lvl4pPr>
            <a:lvl5pPr marL="1920240" indent="0">
              <a:buNone/>
              <a:defRPr sz="1470">
                <a:solidFill>
                  <a:schemeClr val="tx1">
                    <a:tint val="75000"/>
                  </a:schemeClr>
                </a:solidFill>
              </a:defRPr>
            </a:lvl5pPr>
            <a:lvl6pPr marL="2400300" indent="0">
              <a:buNone/>
              <a:defRPr sz="1470">
                <a:solidFill>
                  <a:schemeClr val="tx1">
                    <a:tint val="75000"/>
                  </a:schemeClr>
                </a:solidFill>
              </a:defRPr>
            </a:lvl6pPr>
            <a:lvl7pPr marL="2880360" indent="0">
              <a:buNone/>
              <a:defRPr sz="1470">
                <a:solidFill>
                  <a:schemeClr val="tx1">
                    <a:tint val="75000"/>
                  </a:schemeClr>
                </a:solidFill>
              </a:defRPr>
            </a:lvl7pPr>
            <a:lvl8pPr marL="3360420" indent="0">
              <a:buNone/>
              <a:defRPr sz="1470">
                <a:solidFill>
                  <a:schemeClr val="tx1">
                    <a:tint val="75000"/>
                  </a:schemeClr>
                </a:solidFill>
              </a:defRPr>
            </a:lvl8pPr>
            <a:lvl9pPr marL="3840480" indent="0">
              <a:buNone/>
              <a:defRPr sz="147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C7BAE6A-DCF3-43E4-B2A0-33D0CF1225FC}" type="datetimeFigureOut">
              <a:rPr lang="en-US" smtClean="0"/>
              <a:t>5/20/2022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761A3-4CAC-4C5F-AC82-8DB08D526BC2}" type="slidenum">
              <a:rPr lang="en-US" smtClean="0"/>
              <a:t>‹#›</a:t>
            </a:fld>
            <a:endParaRPr lang="en-US"/>
          </a:p>
        </p:txBody>
      </p:sp>
    </p:spTree>
    <p:extLst>
      <p:ext uri="{BB962C8B-B14F-4D97-AF65-F5344CB8AC3E}">
        <p14:creationId xmlns:p14="http://schemas.microsoft.com/office/powerpoint/2010/main" val="2711940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061308" y="984504"/>
            <a:ext cx="3648456" cy="5803392"/>
          </a:xfrm>
        </p:spPr>
        <p:txBody>
          <a:bodyPr/>
          <a:lstStyle>
            <a:lvl1pPr>
              <a:defRPr sz="2100"/>
            </a:lvl1pPr>
            <a:lvl2pPr>
              <a:defRPr sz="1890"/>
            </a:lvl2pPr>
            <a:lvl3pPr>
              <a:defRPr sz="1680"/>
            </a:lvl3pPr>
            <a:lvl4pPr>
              <a:defRPr sz="1470"/>
            </a:lvl4pPr>
            <a:lvl5pPr>
              <a:defRPr sz="1470"/>
            </a:lvl5pPr>
            <a:lvl6pPr>
              <a:defRPr sz="1470"/>
            </a:lvl6pPr>
            <a:lvl7pPr>
              <a:defRPr sz="1470"/>
            </a:lvl7pPr>
            <a:lvl8pPr>
              <a:defRPr sz="1470"/>
            </a:lvl8pPr>
            <a:lvl9pPr>
              <a:defRPr sz="147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209026" y="984504"/>
            <a:ext cx="3648456" cy="5803392"/>
          </a:xfrm>
        </p:spPr>
        <p:txBody>
          <a:bodyPr/>
          <a:lstStyle>
            <a:lvl1pPr>
              <a:defRPr sz="2100"/>
            </a:lvl1pPr>
            <a:lvl2pPr>
              <a:defRPr sz="1890"/>
            </a:lvl2pPr>
            <a:lvl3pPr>
              <a:defRPr sz="1680"/>
            </a:lvl3pPr>
            <a:lvl4pPr>
              <a:defRPr sz="1470"/>
            </a:lvl4pPr>
            <a:lvl5pPr>
              <a:defRPr sz="1470"/>
            </a:lvl5pPr>
            <a:lvl6pPr>
              <a:defRPr sz="1470"/>
            </a:lvl6pPr>
            <a:lvl7pPr>
              <a:defRPr sz="1470"/>
            </a:lvl7pPr>
            <a:lvl8pPr>
              <a:defRPr sz="1470"/>
            </a:lvl8pPr>
            <a:lvl9pPr>
              <a:defRPr sz="147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FC7BAE6A-DCF3-43E4-B2A0-33D0CF1225FC}" type="datetimeFigureOut">
              <a:rPr lang="en-US" smtClean="0"/>
              <a:t>5/20/2022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9F6761A3-4CAC-4C5F-AC82-8DB08D526BC2}" type="slidenum">
              <a:rPr lang="en-US" smtClean="0"/>
              <a:t>‹#›</a:t>
            </a:fld>
            <a:endParaRPr lang="en-US"/>
          </a:p>
        </p:txBody>
      </p:sp>
    </p:spTree>
    <p:extLst>
      <p:ext uri="{BB962C8B-B14F-4D97-AF65-F5344CB8AC3E}">
        <p14:creationId xmlns:p14="http://schemas.microsoft.com/office/powerpoint/2010/main" val="1995031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4061308" y="1160064"/>
            <a:ext cx="3648456" cy="915416"/>
          </a:xfrm>
        </p:spPr>
        <p:txBody>
          <a:bodyPr anchor="b">
            <a:normAutofit/>
          </a:bodyPr>
          <a:lstStyle>
            <a:lvl1pPr marL="0" indent="0">
              <a:spcBef>
                <a:spcPts val="0"/>
              </a:spcBef>
              <a:buNone/>
              <a:defRPr sz="2100" b="1">
                <a:solidFill>
                  <a:schemeClr val="tx1">
                    <a:lumMod val="65000"/>
                    <a:lumOff val="35000"/>
                  </a:schemeClr>
                </a:solidFill>
              </a:defRPr>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en-US"/>
              <a:t>Edit Master text styles</a:t>
            </a:r>
          </a:p>
        </p:txBody>
      </p:sp>
      <p:sp>
        <p:nvSpPr>
          <p:cNvPr id="4" name="Content Placeholder 3"/>
          <p:cNvSpPr>
            <a:spLocks noGrp="1"/>
          </p:cNvSpPr>
          <p:nvPr>
            <p:ph sz="half" idx="2"/>
          </p:nvPr>
        </p:nvSpPr>
        <p:spPr>
          <a:xfrm>
            <a:off x="4061308" y="2188394"/>
            <a:ext cx="3648456" cy="4559808"/>
          </a:xfrm>
        </p:spPr>
        <p:txBody>
          <a:bodyPr/>
          <a:lstStyle>
            <a:lvl1pPr>
              <a:defRPr sz="2100"/>
            </a:lvl1pPr>
            <a:lvl2pPr>
              <a:defRPr sz="1890"/>
            </a:lvl2pPr>
            <a:lvl3pPr>
              <a:defRPr sz="1680"/>
            </a:lvl3pPr>
            <a:lvl4pPr>
              <a:defRPr sz="1470"/>
            </a:lvl4pPr>
            <a:lvl5pPr>
              <a:defRPr sz="1470"/>
            </a:lvl5pPr>
            <a:lvl6pPr>
              <a:defRPr sz="1470"/>
            </a:lvl6pPr>
            <a:lvl7pPr>
              <a:defRPr sz="1470"/>
            </a:lvl7pPr>
            <a:lvl8pPr>
              <a:defRPr sz="1470"/>
            </a:lvl8pPr>
            <a:lvl9pPr>
              <a:defRPr sz="147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209386" y="1160065"/>
            <a:ext cx="3648456" cy="921594"/>
          </a:xfrm>
        </p:spPr>
        <p:txBody>
          <a:bodyPr anchor="b">
            <a:normAutofit/>
          </a:bodyPr>
          <a:lstStyle>
            <a:lvl1pPr marL="0" indent="0">
              <a:spcBef>
                <a:spcPts val="0"/>
              </a:spcBef>
              <a:buNone/>
              <a:defRPr sz="2100" b="1">
                <a:solidFill>
                  <a:schemeClr val="tx1">
                    <a:lumMod val="65000"/>
                    <a:lumOff val="35000"/>
                  </a:schemeClr>
                </a:solidFill>
              </a:defRPr>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en-US"/>
              <a:t>Edit Master text styles</a:t>
            </a:r>
          </a:p>
        </p:txBody>
      </p:sp>
      <p:sp>
        <p:nvSpPr>
          <p:cNvPr id="6" name="Content Placeholder 5"/>
          <p:cNvSpPr>
            <a:spLocks noGrp="1"/>
          </p:cNvSpPr>
          <p:nvPr>
            <p:ph sz="quarter" idx="4"/>
          </p:nvPr>
        </p:nvSpPr>
        <p:spPr>
          <a:xfrm>
            <a:off x="8209386" y="2188394"/>
            <a:ext cx="3648456" cy="4559808"/>
          </a:xfrm>
        </p:spPr>
        <p:txBody>
          <a:bodyPr/>
          <a:lstStyle>
            <a:lvl1pPr>
              <a:defRPr sz="2100"/>
            </a:lvl1pPr>
            <a:lvl2pPr>
              <a:defRPr sz="1890"/>
            </a:lvl2pPr>
            <a:lvl3pPr>
              <a:defRPr sz="1680"/>
            </a:lvl3pPr>
            <a:lvl4pPr>
              <a:defRPr sz="1470"/>
            </a:lvl4pPr>
            <a:lvl5pPr>
              <a:defRPr sz="1470"/>
            </a:lvl5pPr>
            <a:lvl6pPr>
              <a:defRPr sz="1470"/>
            </a:lvl6pPr>
            <a:lvl7pPr>
              <a:defRPr sz="1470"/>
            </a:lvl7pPr>
            <a:lvl8pPr>
              <a:defRPr sz="1470"/>
            </a:lvl8pPr>
            <a:lvl9pPr>
              <a:defRPr sz="147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FC7BAE6A-DCF3-43E4-B2A0-33D0CF1225FC}" type="datetimeFigureOut">
              <a:rPr lang="en-US" smtClean="0"/>
              <a:t>5/20/2022</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9F6761A3-4CAC-4C5F-AC82-8DB08D526BC2}" type="slidenum">
              <a:rPr lang="en-US" smtClean="0"/>
              <a:t>‹#›</a:t>
            </a:fld>
            <a:endParaRPr lang="en-US"/>
          </a:p>
        </p:txBody>
      </p:sp>
    </p:spTree>
    <p:extLst>
      <p:ext uri="{BB962C8B-B14F-4D97-AF65-F5344CB8AC3E}">
        <p14:creationId xmlns:p14="http://schemas.microsoft.com/office/powerpoint/2010/main" val="3968656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FC7BAE6A-DCF3-43E4-B2A0-33D0CF1225FC}" type="datetimeFigureOut">
              <a:rPr lang="en-US" smtClean="0"/>
              <a:t>5/20/2022</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9F6761A3-4CAC-4C5F-AC82-8DB08D526BC2}" type="slidenum">
              <a:rPr lang="en-US" smtClean="0"/>
              <a:t>‹#›</a:t>
            </a:fld>
            <a:endParaRPr lang="en-US"/>
          </a:p>
        </p:txBody>
      </p:sp>
    </p:spTree>
    <p:extLst>
      <p:ext uri="{BB962C8B-B14F-4D97-AF65-F5344CB8AC3E}">
        <p14:creationId xmlns:p14="http://schemas.microsoft.com/office/powerpoint/2010/main" val="1502171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C7BAE6A-DCF3-43E4-B2A0-33D0CF1225FC}" type="datetimeFigureOut">
              <a:rPr lang="en-US" smtClean="0"/>
              <a:t>5/20/2022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6761A3-4CAC-4C5F-AC82-8DB08D526BC2}" type="slidenum">
              <a:rPr lang="en-US" smtClean="0"/>
              <a:t>‹#›</a:t>
            </a:fld>
            <a:endParaRPr lang="en-US"/>
          </a:p>
        </p:txBody>
      </p:sp>
    </p:spTree>
    <p:extLst>
      <p:ext uri="{BB962C8B-B14F-4D97-AF65-F5344CB8AC3E}">
        <p14:creationId xmlns:p14="http://schemas.microsoft.com/office/powerpoint/2010/main" val="69281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834" y="1295400"/>
            <a:ext cx="2976372" cy="2694432"/>
          </a:xfrm>
        </p:spPr>
        <p:txBody>
          <a:bodyPr anchor="b">
            <a:normAutofit/>
          </a:bodyPr>
          <a:lstStyle>
            <a:lvl1pPr>
              <a:defRPr sz="3360" b="0" baseline="0"/>
            </a:lvl1pPr>
          </a:lstStyle>
          <a:p>
            <a:r>
              <a:rPr lang="en-US"/>
              <a:t>Click to edit Master title style</a:t>
            </a:r>
            <a:endParaRPr lang="en-US" dirty="0"/>
          </a:p>
        </p:txBody>
      </p:sp>
      <p:sp>
        <p:nvSpPr>
          <p:cNvPr id="3" name="Content Placeholder 2"/>
          <p:cNvSpPr>
            <a:spLocks noGrp="1"/>
          </p:cNvSpPr>
          <p:nvPr>
            <p:ph idx="1"/>
          </p:nvPr>
        </p:nvSpPr>
        <p:spPr>
          <a:xfrm>
            <a:off x="4061308" y="984504"/>
            <a:ext cx="7680960" cy="5803392"/>
          </a:xfrm>
        </p:spPr>
        <p:txBody>
          <a:bodyPr/>
          <a:lstStyle>
            <a:lvl1pPr>
              <a:defRPr sz="2100"/>
            </a:lvl1pPr>
            <a:lvl2pPr>
              <a:defRPr sz="1890"/>
            </a:lvl2pPr>
            <a:lvl3pPr>
              <a:defRPr sz="1680"/>
            </a:lvl3pPr>
            <a:lvl4pPr>
              <a:defRPr sz="1470"/>
            </a:lvl4pPr>
            <a:lvl5pPr>
              <a:defRPr sz="1470"/>
            </a:lvl5pPr>
            <a:lvl6pPr>
              <a:defRPr sz="1470"/>
            </a:lvl6pPr>
            <a:lvl7pPr>
              <a:defRPr sz="1470"/>
            </a:lvl7pPr>
            <a:lvl8pPr>
              <a:defRPr sz="1470"/>
            </a:lvl8pPr>
            <a:lvl9pPr>
              <a:defRPr sz="147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68834" y="3960066"/>
            <a:ext cx="2976372" cy="2631589"/>
          </a:xfrm>
        </p:spPr>
        <p:txBody>
          <a:bodyPr anchor="t">
            <a:normAutofit/>
          </a:bodyPr>
          <a:lstStyle>
            <a:lvl1pPr marL="0" indent="0">
              <a:lnSpc>
                <a:spcPct val="100000"/>
              </a:lnSpc>
              <a:buNone/>
              <a:defRPr sz="1470">
                <a:solidFill>
                  <a:srgbClr val="FFFFFF"/>
                </a:solidFill>
              </a:defRPr>
            </a:lvl1pPr>
            <a:lvl2pPr marL="480060" indent="0">
              <a:buNone/>
              <a:defRPr sz="1260"/>
            </a:lvl2pPr>
            <a:lvl3pPr marL="960120" indent="0">
              <a:buNone/>
              <a:defRPr sz="1050"/>
            </a:lvl3pPr>
            <a:lvl4pPr marL="1440180" indent="0">
              <a:buNone/>
              <a:defRPr sz="945"/>
            </a:lvl4pPr>
            <a:lvl5pPr marL="1920240" indent="0">
              <a:buNone/>
              <a:defRPr sz="945"/>
            </a:lvl5pPr>
            <a:lvl6pPr marL="2400300" indent="0">
              <a:buNone/>
              <a:defRPr sz="945"/>
            </a:lvl6pPr>
            <a:lvl7pPr marL="2880360" indent="0">
              <a:buNone/>
              <a:defRPr sz="945"/>
            </a:lvl7pPr>
            <a:lvl8pPr marL="3360420" indent="0">
              <a:buNone/>
              <a:defRPr sz="945"/>
            </a:lvl8pPr>
            <a:lvl9pPr marL="3840480" indent="0">
              <a:buNone/>
              <a:defRPr sz="945"/>
            </a:lvl9pPr>
          </a:lstStyle>
          <a:p>
            <a:pPr lvl="0"/>
            <a:r>
              <a:rPr lang="en-US"/>
              <a:t>Edit Master text styles</a:t>
            </a:r>
          </a:p>
        </p:txBody>
      </p:sp>
      <p:sp>
        <p:nvSpPr>
          <p:cNvPr id="8" name="Date Placeholder 7"/>
          <p:cNvSpPr>
            <a:spLocks noGrp="1"/>
          </p:cNvSpPr>
          <p:nvPr>
            <p:ph type="dt" sz="half" idx="10"/>
          </p:nvPr>
        </p:nvSpPr>
        <p:spPr/>
        <p:txBody>
          <a:bodyPr/>
          <a:lstStyle/>
          <a:p>
            <a:fld id="{FC7BAE6A-DCF3-43E4-B2A0-33D0CF1225FC}" type="datetimeFigureOut">
              <a:rPr lang="en-US" smtClean="0"/>
              <a:t>5/20/2022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9F6761A3-4CAC-4C5F-AC82-8DB08D526BC2}" type="slidenum">
              <a:rPr lang="en-US" smtClean="0"/>
              <a:t>‹#›</a:t>
            </a:fld>
            <a:endParaRPr lang="en-US"/>
          </a:p>
        </p:txBody>
      </p:sp>
    </p:spTree>
    <p:extLst>
      <p:ext uri="{BB962C8B-B14F-4D97-AF65-F5344CB8AC3E}">
        <p14:creationId xmlns:p14="http://schemas.microsoft.com/office/powerpoint/2010/main" val="2059272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834" y="1295400"/>
            <a:ext cx="2976372" cy="2694432"/>
          </a:xfrm>
        </p:spPr>
        <p:txBody>
          <a:bodyPr anchor="b">
            <a:normAutofit/>
          </a:bodyPr>
          <a:lstStyle>
            <a:lvl1pPr>
              <a:defRPr sz="336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749176" y="869741"/>
            <a:ext cx="8520992" cy="6041746"/>
          </a:xfrm>
          <a:solidFill>
            <a:schemeClr val="bg1">
              <a:lumMod val="75000"/>
            </a:schemeClr>
          </a:solidFill>
        </p:spPr>
        <p:txBody>
          <a:bodyPr anchor="t"/>
          <a:lstStyle>
            <a:lvl1pPr marL="0" indent="0">
              <a:buNone/>
              <a:defRPr sz="3360"/>
            </a:lvl1pPr>
            <a:lvl2pPr marL="480060" indent="0">
              <a:buNone/>
              <a:defRPr sz="2940"/>
            </a:lvl2pPr>
            <a:lvl3pPr marL="960120" indent="0">
              <a:buNone/>
              <a:defRPr sz="2520"/>
            </a:lvl3pPr>
            <a:lvl4pPr marL="1440180" indent="0">
              <a:buNone/>
              <a:defRPr sz="2100"/>
            </a:lvl4pPr>
            <a:lvl5pPr marL="1920240" indent="0">
              <a:buNone/>
              <a:defRPr sz="2100"/>
            </a:lvl5pPr>
            <a:lvl6pPr marL="2400300" indent="0">
              <a:buNone/>
              <a:defRPr sz="2100"/>
            </a:lvl6pPr>
            <a:lvl7pPr marL="2880360" indent="0">
              <a:buNone/>
              <a:defRPr sz="2100"/>
            </a:lvl7pPr>
            <a:lvl8pPr marL="3360420" indent="0">
              <a:buNone/>
              <a:defRPr sz="2100"/>
            </a:lvl8pPr>
            <a:lvl9pPr marL="3840480" indent="0">
              <a:buNone/>
              <a:defRPr sz="2100"/>
            </a:lvl9pPr>
          </a:lstStyle>
          <a:p>
            <a:r>
              <a:rPr lang="en-US"/>
              <a:t>Click icon to add picture</a:t>
            </a:r>
            <a:endParaRPr lang="en-US" dirty="0"/>
          </a:p>
        </p:txBody>
      </p:sp>
      <p:sp>
        <p:nvSpPr>
          <p:cNvPr id="4" name="Text Placeholder 3"/>
          <p:cNvSpPr>
            <a:spLocks noGrp="1"/>
          </p:cNvSpPr>
          <p:nvPr>
            <p:ph type="body" sz="half" idx="2"/>
          </p:nvPr>
        </p:nvSpPr>
        <p:spPr>
          <a:xfrm>
            <a:off x="268834" y="3958742"/>
            <a:ext cx="2976372" cy="2632253"/>
          </a:xfrm>
        </p:spPr>
        <p:txBody>
          <a:bodyPr anchor="t">
            <a:normAutofit/>
          </a:bodyPr>
          <a:lstStyle>
            <a:lvl1pPr marL="0" indent="0">
              <a:lnSpc>
                <a:spcPct val="100000"/>
              </a:lnSpc>
              <a:buNone/>
              <a:defRPr sz="1470">
                <a:solidFill>
                  <a:srgbClr val="FFFFFF"/>
                </a:solidFill>
              </a:defRPr>
            </a:lvl1pPr>
            <a:lvl2pPr marL="480060" indent="0">
              <a:buNone/>
              <a:defRPr sz="1260"/>
            </a:lvl2pPr>
            <a:lvl3pPr marL="960120" indent="0">
              <a:buNone/>
              <a:defRPr sz="1050"/>
            </a:lvl3pPr>
            <a:lvl4pPr marL="1440180" indent="0">
              <a:buNone/>
              <a:defRPr sz="945"/>
            </a:lvl4pPr>
            <a:lvl5pPr marL="1920240" indent="0">
              <a:buNone/>
              <a:defRPr sz="945"/>
            </a:lvl5pPr>
            <a:lvl6pPr marL="2400300" indent="0">
              <a:buNone/>
              <a:defRPr sz="945"/>
            </a:lvl6pPr>
            <a:lvl7pPr marL="2880360" indent="0">
              <a:buNone/>
              <a:defRPr sz="945"/>
            </a:lvl7pPr>
            <a:lvl8pPr marL="3360420" indent="0">
              <a:buNone/>
              <a:defRPr sz="945"/>
            </a:lvl8pPr>
            <a:lvl9pPr marL="3840480" indent="0">
              <a:buNone/>
              <a:defRPr sz="945"/>
            </a:lvl9pPr>
          </a:lstStyle>
          <a:p>
            <a:pPr lvl="0"/>
            <a:r>
              <a:rPr lang="en-US"/>
              <a:t>Edit Master text styles</a:t>
            </a:r>
          </a:p>
        </p:txBody>
      </p:sp>
      <p:sp>
        <p:nvSpPr>
          <p:cNvPr id="8" name="Date Placeholder 7"/>
          <p:cNvSpPr>
            <a:spLocks noGrp="1"/>
          </p:cNvSpPr>
          <p:nvPr>
            <p:ph type="dt" sz="half" idx="10"/>
          </p:nvPr>
        </p:nvSpPr>
        <p:spPr/>
        <p:txBody>
          <a:bodyPr/>
          <a:lstStyle/>
          <a:p>
            <a:fld id="{FC7BAE6A-DCF3-43E4-B2A0-33D0CF1225FC}" type="datetimeFigureOut">
              <a:rPr lang="en-US" smtClean="0"/>
              <a:t>5/20/2022</a:t>
            </a:fld>
            <a:endParaRPr lang="en-US"/>
          </a:p>
        </p:txBody>
      </p:sp>
      <p:sp>
        <p:nvSpPr>
          <p:cNvPr id="9" name="Footer Placeholder 8"/>
          <p:cNvSpPr>
            <a:spLocks noGrp="1"/>
          </p:cNvSpPr>
          <p:nvPr>
            <p:ph type="ftr" sz="quarter" idx="11"/>
          </p:nvPr>
        </p:nvSpPr>
        <p:spPr>
          <a:xfrm>
            <a:off x="3674057" y="7203864"/>
            <a:ext cx="6207093" cy="413808"/>
          </a:xfrm>
        </p:spPr>
        <p:txBody>
          <a:bodyPr/>
          <a:lstStyle/>
          <a:p>
            <a:endParaRPr lang="en-US"/>
          </a:p>
        </p:txBody>
      </p:sp>
      <p:sp>
        <p:nvSpPr>
          <p:cNvPr id="10" name="Slide Number Placeholder 9"/>
          <p:cNvSpPr>
            <a:spLocks noGrp="1"/>
          </p:cNvSpPr>
          <p:nvPr>
            <p:ph type="sldNum" sz="quarter" idx="12"/>
          </p:nvPr>
        </p:nvSpPr>
        <p:spPr/>
        <p:txBody>
          <a:bodyPr/>
          <a:lstStyle/>
          <a:p>
            <a:fld id="{9F6761A3-4CAC-4C5F-AC82-8DB08D526BC2}" type="slidenum">
              <a:rPr lang="en-US" smtClean="0"/>
              <a:t>‹#›</a:t>
            </a:fld>
            <a:endParaRPr lang="en-US"/>
          </a:p>
        </p:txBody>
      </p:sp>
    </p:spTree>
    <p:extLst>
      <p:ext uri="{BB962C8B-B14F-4D97-AF65-F5344CB8AC3E}">
        <p14:creationId xmlns:p14="http://schemas.microsoft.com/office/powerpoint/2010/main" val="1734635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860145"/>
            <a:ext cx="3615770" cy="60417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5565" y="1273683"/>
            <a:ext cx="3094856" cy="521467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2406657" y="860145"/>
            <a:ext cx="403250" cy="6041746"/>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4062731" y="979322"/>
            <a:ext cx="7680960" cy="5803392"/>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5588" y="7203864"/>
            <a:ext cx="2880360" cy="413808"/>
          </a:xfrm>
          <a:prstGeom prst="rect">
            <a:avLst/>
          </a:prstGeom>
        </p:spPr>
        <p:txBody>
          <a:bodyPr vert="horz" lIns="91440" tIns="45720" rIns="91440" bIns="45720" rtlCol="0" anchor="ctr"/>
          <a:lstStyle>
            <a:lvl1pPr algn="l">
              <a:defRPr sz="1155">
                <a:solidFill>
                  <a:schemeClr val="tx1">
                    <a:lumMod val="50000"/>
                    <a:lumOff val="50000"/>
                  </a:schemeClr>
                </a:solidFill>
              </a:defRPr>
            </a:lvl1pPr>
          </a:lstStyle>
          <a:p>
            <a:fld id="{FC7BAE6A-DCF3-43E4-B2A0-33D0CF1225FC}" type="datetimeFigureOut">
              <a:rPr lang="en-US" smtClean="0"/>
              <a:t>5/20/2022</a:t>
            </a:fld>
            <a:endParaRPr lang="en-US"/>
          </a:p>
        </p:txBody>
      </p:sp>
      <p:sp>
        <p:nvSpPr>
          <p:cNvPr id="5" name="Footer Placeholder 4"/>
          <p:cNvSpPr>
            <a:spLocks noGrp="1"/>
          </p:cNvSpPr>
          <p:nvPr>
            <p:ph type="ftr" sz="quarter" idx="3"/>
          </p:nvPr>
        </p:nvSpPr>
        <p:spPr>
          <a:xfrm>
            <a:off x="4062732" y="7203864"/>
            <a:ext cx="6207093" cy="413808"/>
          </a:xfrm>
          <a:prstGeom prst="rect">
            <a:avLst/>
          </a:prstGeom>
        </p:spPr>
        <p:txBody>
          <a:bodyPr vert="horz" lIns="91440" tIns="45720" rIns="91440" bIns="45720" rtlCol="0" anchor="ctr"/>
          <a:lstStyle>
            <a:lvl1pPr algn="l">
              <a:defRPr sz="1155">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1165842" y="7203864"/>
            <a:ext cx="1607473" cy="413808"/>
          </a:xfrm>
          <a:prstGeom prst="rect">
            <a:avLst/>
          </a:prstGeom>
        </p:spPr>
        <p:txBody>
          <a:bodyPr vert="horz" lIns="91440" tIns="45720" rIns="91440" bIns="45720" rtlCol="0" anchor="ctr"/>
          <a:lstStyle>
            <a:lvl1pPr algn="r">
              <a:defRPr sz="1260" b="1">
                <a:solidFill>
                  <a:schemeClr val="accent1"/>
                </a:solidFill>
              </a:defRPr>
            </a:lvl1pPr>
          </a:lstStyle>
          <a:p>
            <a:fld id="{9F6761A3-4CAC-4C5F-AC82-8DB08D526BC2}" type="slidenum">
              <a:rPr lang="en-US" smtClean="0"/>
              <a:t>‹#›</a:t>
            </a:fld>
            <a:endParaRPr lang="en-US"/>
          </a:p>
        </p:txBody>
      </p:sp>
      <p:sp>
        <p:nvSpPr>
          <p:cNvPr id="9" name="Rectangle 8">
            <a:extLst>
              <a:ext uri="{FF2B5EF4-FFF2-40B4-BE49-F238E27FC236}">
                <a16:creationId xmlns:a16="http://schemas.microsoft.com/office/drawing/2014/main" id="{5C2F8A69-CE10-489B-B2B7-276E875D7D8C}"/>
              </a:ext>
            </a:extLst>
          </p:cNvPr>
          <p:cNvSpPr/>
          <p:nvPr userDrawn="1"/>
        </p:nvSpPr>
        <p:spPr>
          <a:xfrm>
            <a:off x="13092545" y="3"/>
            <a:ext cx="2327564" cy="776785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spcBef>
                <a:spcPts val="943"/>
              </a:spcBef>
            </a:pPr>
            <a:r>
              <a:rPr sz="1257" dirty="0">
                <a:solidFill>
                  <a:prstClr val="white">
                    <a:lumMod val="50000"/>
                  </a:prstClr>
                </a:solidFill>
                <a:latin typeface="Calibri Light" panose="020F0302020204030204" pitchFamily="34" charset="0"/>
                <a:cs typeface="Calibri" panose="020F0502020204030204" pitchFamily="34" charset="0"/>
              </a:rPr>
              <a:t>Printing:</a:t>
            </a:r>
          </a:p>
          <a:p>
            <a:pPr lvl="0">
              <a:spcBef>
                <a:spcPts val="236"/>
              </a:spcBef>
            </a:pPr>
            <a:r>
              <a:rPr sz="786" baseline="0" dirty="0">
                <a:solidFill>
                  <a:prstClr val="white">
                    <a:lumMod val="50000"/>
                  </a:prstClr>
                </a:solidFill>
                <a:latin typeface="Calibri Light" panose="020F0302020204030204" pitchFamily="34" charset="0"/>
                <a:cs typeface="Calibri" panose="020F0502020204030204" pitchFamily="34" charset="0"/>
              </a:rPr>
              <a:t>Your printer might not print the same way our printers do, so make sure to try a couple of test prints. If things aren’t aligning quite right, experiment with the Scale to Fit Paper setting. It’s located in the Print dialog – just click Full Page Slides to get to it.</a:t>
            </a:r>
          </a:p>
          <a:p>
            <a:pPr lvl="0">
              <a:spcBef>
                <a:spcPts val="471"/>
              </a:spcBef>
            </a:pPr>
            <a:r>
              <a:rPr sz="786" dirty="0">
                <a:solidFill>
                  <a:prstClr val="white">
                    <a:lumMod val="50000"/>
                  </a:prstClr>
                </a:solidFill>
                <a:latin typeface="Calibri Light" panose="020F0302020204030204" pitchFamily="34" charset="0"/>
                <a:cs typeface="Calibri" panose="020F0502020204030204" pitchFamily="34" charset="0"/>
              </a:rPr>
              <a:t>And did you notice we made fold marks for you? They are really light, but if you don’t like them showing on your brochure, click View, Slide Master, and delete them before you print.</a:t>
            </a:r>
          </a:p>
          <a:p>
            <a:pPr lvl="0">
              <a:spcBef>
                <a:spcPts val="471"/>
              </a:spcBef>
            </a:pPr>
            <a:r>
              <a:rPr sz="1257" dirty="0">
                <a:solidFill>
                  <a:prstClr val="white">
                    <a:lumMod val="50000"/>
                  </a:prstClr>
                </a:solidFill>
                <a:latin typeface="Calibri Light" panose="020F0302020204030204" pitchFamily="34" charset="0"/>
                <a:cs typeface="Calibri" panose="020F0502020204030204" pitchFamily="34" charset="0"/>
              </a:rPr>
              <a:t>Customizing the Content:</a:t>
            </a:r>
          </a:p>
          <a:p>
            <a:pPr lvl="0">
              <a:spcBef>
                <a:spcPts val="471"/>
              </a:spcBef>
            </a:pPr>
            <a:r>
              <a:rPr sz="786" dirty="0">
                <a:solidFill>
                  <a:prstClr val="white">
                    <a:lumMod val="50000"/>
                  </a:prstClr>
                </a:solidFill>
                <a:latin typeface="Calibri Light" panose="020F0302020204030204" pitchFamily="34" charset="0"/>
                <a:cs typeface="Calibri" panose="020F0502020204030204" pitchFamily="34" charset="0"/>
              </a:rPr>
              <a:t>If you need more placeholders for titles, subtitles or body text, just make a copy of what you need and drag it into place. PowerPoint’s Smart Guides will help you align it with everything else.</a:t>
            </a:r>
            <a:endParaRPr lang="en-US" sz="786" dirty="0">
              <a:solidFill>
                <a:prstClr val="white">
                  <a:lumMod val="50000"/>
                </a:prstClr>
              </a:solidFill>
              <a:latin typeface="Calibri Light" panose="020F0302020204030204" pitchFamily="34" charset="0"/>
              <a:cs typeface="Calibri" panose="020F0502020204030204" pitchFamily="34" charset="0"/>
            </a:endParaRPr>
          </a:p>
        </p:txBody>
      </p:sp>
    </p:spTree>
    <p:extLst>
      <p:ext uri="{BB962C8B-B14F-4D97-AF65-F5344CB8AC3E}">
        <p14:creationId xmlns:p14="http://schemas.microsoft.com/office/powerpoint/2010/main" val="41418194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960120" rtl="0" eaLnBrk="1" latinLnBrk="0" hangingPunct="1">
        <a:lnSpc>
          <a:spcPct val="90000"/>
        </a:lnSpc>
        <a:spcBef>
          <a:spcPct val="0"/>
        </a:spcBef>
        <a:buNone/>
        <a:defRPr sz="3780" kern="1200" spc="-63" baseline="0">
          <a:solidFill>
            <a:srgbClr val="FFFFFF"/>
          </a:solidFill>
          <a:latin typeface="+mj-lt"/>
          <a:ea typeface="+mj-ea"/>
          <a:cs typeface="+mj-cs"/>
        </a:defRPr>
      </a:lvl1pPr>
    </p:titleStyle>
    <p:bodyStyle>
      <a:lvl1pPr marL="192024" indent="-192024" algn="l" defTabSz="960120" rtl="0" eaLnBrk="1" latinLnBrk="0" hangingPunct="1">
        <a:lnSpc>
          <a:spcPct val="90000"/>
        </a:lnSpc>
        <a:spcBef>
          <a:spcPts val="1260"/>
        </a:spcBef>
        <a:buClr>
          <a:schemeClr val="accent1"/>
        </a:buClr>
        <a:buFont typeface="Wingdings 2" pitchFamily="18" charset="2"/>
        <a:buChar char=""/>
        <a:defRPr sz="2100" kern="1200">
          <a:solidFill>
            <a:schemeClr val="tx1">
              <a:lumMod val="75000"/>
              <a:lumOff val="25000"/>
            </a:schemeClr>
          </a:solidFill>
          <a:latin typeface="+mn-lt"/>
          <a:ea typeface="+mn-ea"/>
          <a:cs typeface="+mn-cs"/>
        </a:defRPr>
      </a:lvl1pPr>
      <a:lvl2pPr marL="720090" indent="-192024" algn="l" defTabSz="960120" rtl="0" eaLnBrk="1" latinLnBrk="0" hangingPunct="1">
        <a:lnSpc>
          <a:spcPct val="90000"/>
        </a:lnSpc>
        <a:spcBef>
          <a:spcPts val="263"/>
        </a:spcBef>
        <a:spcAft>
          <a:spcPts val="263"/>
        </a:spcAft>
        <a:buClr>
          <a:schemeClr val="accent1"/>
        </a:buClr>
        <a:buFont typeface="Wingdings 2" pitchFamily="18" charset="2"/>
        <a:buChar char=""/>
        <a:defRPr sz="1890" kern="1200">
          <a:solidFill>
            <a:schemeClr val="tx1">
              <a:lumMod val="75000"/>
              <a:lumOff val="25000"/>
            </a:schemeClr>
          </a:solidFill>
          <a:latin typeface="+mn-lt"/>
          <a:ea typeface="+mn-ea"/>
          <a:cs typeface="+mn-cs"/>
        </a:defRPr>
      </a:lvl2pPr>
      <a:lvl3pPr marL="1200150" indent="-192024" algn="l" defTabSz="960120" rtl="0" eaLnBrk="1" latinLnBrk="0" hangingPunct="1">
        <a:lnSpc>
          <a:spcPct val="90000"/>
        </a:lnSpc>
        <a:spcBef>
          <a:spcPts val="263"/>
        </a:spcBef>
        <a:spcAft>
          <a:spcPts val="263"/>
        </a:spcAft>
        <a:buClr>
          <a:schemeClr val="accent1"/>
        </a:buClr>
        <a:buFont typeface="Wingdings 2" pitchFamily="18" charset="2"/>
        <a:buChar char=""/>
        <a:defRPr sz="1680" kern="1200">
          <a:solidFill>
            <a:schemeClr val="tx1">
              <a:lumMod val="75000"/>
              <a:lumOff val="25000"/>
            </a:schemeClr>
          </a:solidFill>
          <a:latin typeface="+mn-lt"/>
          <a:ea typeface="+mn-ea"/>
          <a:cs typeface="+mn-cs"/>
        </a:defRPr>
      </a:lvl3pPr>
      <a:lvl4pPr marL="1680210" indent="-192024" algn="l" defTabSz="960120" rtl="0" eaLnBrk="1" latinLnBrk="0" hangingPunct="1">
        <a:lnSpc>
          <a:spcPct val="90000"/>
        </a:lnSpc>
        <a:spcBef>
          <a:spcPts val="263"/>
        </a:spcBef>
        <a:spcAft>
          <a:spcPts val="263"/>
        </a:spcAft>
        <a:buClr>
          <a:schemeClr val="accent1"/>
        </a:buClr>
        <a:buFont typeface="Wingdings 2" pitchFamily="18" charset="2"/>
        <a:buChar char=""/>
        <a:defRPr sz="1470" kern="1200">
          <a:solidFill>
            <a:schemeClr val="tx1">
              <a:lumMod val="75000"/>
              <a:lumOff val="25000"/>
            </a:schemeClr>
          </a:solidFill>
          <a:latin typeface="+mn-lt"/>
          <a:ea typeface="+mn-ea"/>
          <a:cs typeface="+mn-cs"/>
        </a:defRPr>
      </a:lvl4pPr>
      <a:lvl5pPr marL="2160270" indent="-192024" algn="l" defTabSz="960120" rtl="0" eaLnBrk="1" latinLnBrk="0" hangingPunct="1">
        <a:lnSpc>
          <a:spcPct val="90000"/>
        </a:lnSpc>
        <a:spcBef>
          <a:spcPts val="263"/>
        </a:spcBef>
        <a:spcAft>
          <a:spcPts val="263"/>
        </a:spcAft>
        <a:buClr>
          <a:schemeClr val="accent1"/>
        </a:buClr>
        <a:buFont typeface="Wingdings 2" pitchFamily="18" charset="2"/>
        <a:buChar char=""/>
        <a:defRPr sz="1470" kern="1200">
          <a:solidFill>
            <a:schemeClr val="tx1">
              <a:lumMod val="75000"/>
              <a:lumOff val="25000"/>
            </a:schemeClr>
          </a:solidFill>
          <a:latin typeface="+mn-lt"/>
          <a:ea typeface="+mn-ea"/>
          <a:cs typeface="+mn-cs"/>
        </a:defRPr>
      </a:lvl5pPr>
      <a:lvl6pPr marL="2640330" indent="-240030" algn="l" defTabSz="960120" rtl="0" eaLnBrk="1" latinLnBrk="0" hangingPunct="1">
        <a:lnSpc>
          <a:spcPct val="90000"/>
        </a:lnSpc>
        <a:spcBef>
          <a:spcPts val="263"/>
        </a:spcBef>
        <a:spcAft>
          <a:spcPts val="263"/>
        </a:spcAft>
        <a:buClr>
          <a:schemeClr val="accent1"/>
        </a:buClr>
        <a:buFont typeface="Wingdings 2" pitchFamily="18" charset="2"/>
        <a:buChar char=""/>
        <a:defRPr sz="1470" kern="1200">
          <a:solidFill>
            <a:schemeClr val="tx1">
              <a:lumMod val="75000"/>
              <a:lumOff val="25000"/>
            </a:schemeClr>
          </a:solidFill>
          <a:latin typeface="+mn-lt"/>
          <a:ea typeface="+mn-ea"/>
          <a:cs typeface="+mn-cs"/>
        </a:defRPr>
      </a:lvl6pPr>
      <a:lvl7pPr marL="3120390" indent="-240030" algn="l" defTabSz="960120" rtl="0" eaLnBrk="1" latinLnBrk="0" hangingPunct="1">
        <a:lnSpc>
          <a:spcPct val="90000"/>
        </a:lnSpc>
        <a:spcBef>
          <a:spcPts val="263"/>
        </a:spcBef>
        <a:spcAft>
          <a:spcPts val="263"/>
        </a:spcAft>
        <a:buClr>
          <a:schemeClr val="accent1"/>
        </a:buClr>
        <a:buFont typeface="Wingdings 2" pitchFamily="18" charset="2"/>
        <a:buChar char=""/>
        <a:defRPr sz="1470" kern="1200">
          <a:solidFill>
            <a:schemeClr val="tx1">
              <a:lumMod val="75000"/>
              <a:lumOff val="25000"/>
            </a:schemeClr>
          </a:solidFill>
          <a:latin typeface="+mn-lt"/>
          <a:ea typeface="+mn-ea"/>
          <a:cs typeface="+mn-cs"/>
        </a:defRPr>
      </a:lvl7pPr>
      <a:lvl8pPr marL="3600450" indent="-240030" algn="l" defTabSz="960120" rtl="0" eaLnBrk="1" latinLnBrk="0" hangingPunct="1">
        <a:lnSpc>
          <a:spcPct val="90000"/>
        </a:lnSpc>
        <a:spcBef>
          <a:spcPts val="263"/>
        </a:spcBef>
        <a:spcAft>
          <a:spcPts val="263"/>
        </a:spcAft>
        <a:buClr>
          <a:schemeClr val="accent1"/>
        </a:buClr>
        <a:buFont typeface="Wingdings 2" pitchFamily="18" charset="2"/>
        <a:buChar char=""/>
        <a:defRPr sz="1470" kern="1200">
          <a:solidFill>
            <a:schemeClr val="tx1">
              <a:lumMod val="75000"/>
              <a:lumOff val="25000"/>
            </a:schemeClr>
          </a:solidFill>
          <a:latin typeface="+mn-lt"/>
          <a:ea typeface="+mn-ea"/>
          <a:cs typeface="+mn-cs"/>
        </a:defRPr>
      </a:lvl8pPr>
      <a:lvl9pPr marL="4080510" indent="-240030" algn="l" defTabSz="960120" rtl="0" eaLnBrk="1" latinLnBrk="0" hangingPunct="1">
        <a:lnSpc>
          <a:spcPct val="90000"/>
        </a:lnSpc>
        <a:spcBef>
          <a:spcPts val="263"/>
        </a:spcBef>
        <a:spcAft>
          <a:spcPts val="263"/>
        </a:spcAft>
        <a:buClr>
          <a:schemeClr val="accent1"/>
        </a:buClr>
        <a:buFont typeface="Wingdings 2" pitchFamily="18" charset="2"/>
        <a:buChar char=""/>
        <a:defRPr sz="1470" kern="1200">
          <a:solidFill>
            <a:schemeClr val="tx1">
              <a:lumMod val="75000"/>
              <a:lumOff val="25000"/>
            </a:schemeClr>
          </a:solidFill>
          <a:latin typeface="+mn-lt"/>
          <a:ea typeface="+mn-ea"/>
          <a:cs typeface="+mn-cs"/>
        </a:defRPr>
      </a:lvl9pPr>
    </p:bodyStyle>
    <p:otherStyle>
      <a:defPPr>
        <a:defRPr lang="en-US"/>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20240" algn="l" defTabSz="960120" rtl="0" eaLnBrk="1" latinLnBrk="0" hangingPunct="1">
        <a:defRPr sz="1890" kern="1200">
          <a:solidFill>
            <a:schemeClr val="tx1"/>
          </a:solidFill>
          <a:latin typeface="+mn-lt"/>
          <a:ea typeface="+mn-ea"/>
          <a:cs typeface="+mn-cs"/>
        </a:defRPr>
      </a:lvl5pPr>
      <a:lvl6pPr marL="2400300" algn="l" defTabSz="960120" rtl="0" eaLnBrk="1" latinLnBrk="0" hangingPunct="1">
        <a:defRPr sz="1890" kern="1200">
          <a:solidFill>
            <a:schemeClr val="tx1"/>
          </a:solidFill>
          <a:latin typeface="+mn-lt"/>
          <a:ea typeface="+mn-ea"/>
          <a:cs typeface="+mn-cs"/>
        </a:defRPr>
      </a:lvl6pPr>
      <a:lvl7pPr marL="2880360" algn="l" defTabSz="960120" rtl="0" eaLnBrk="1" latinLnBrk="0" hangingPunct="1">
        <a:defRPr sz="1890" kern="1200">
          <a:solidFill>
            <a:schemeClr val="tx1"/>
          </a:solidFill>
          <a:latin typeface="+mn-lt"/>
          <a:ea typeface="+mn-ea"/>
          <a:cs typeface="+mn-cs"/>
        </a:defRPr>
      </a:lvl7pPr>
      <a:lvl8pPr marL="3360420" algn="l" defTabSz="960120" rtl="0" eaLnBrk="1" latinLnBrk="0" hangingPunct="1">
        <a:defRPr sz="1890" kern="1200">
          <a:solidFill>
            <a:schemeClr val="tx1"/>
          </a:solidFill>
          <a:latin typeface="+mn-lt"/>
          <a:ea typeface="+mn-ea"/>
          <a:cs typeface="+mn-cs"/>
        </a:defRPr>
      </a:lvl8pPr>
      <a:lvl9pPr marL="3840480" algn="l" defTabSz="960120" rtl="0" eaLnBrk="1" latinLnBrk="0" hangingPunct="1">
        <a:defRPr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hyperlink" Target="https://freesvg.org/chromatic-musical-notes-typography-no-background" TargetMode="External"/><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png"/><Relationship Id="rId4" Type="http://schemas.microsoft.com/office/2007/relationships/hdphoto" Target="../media/hdphoto1.wdp"/><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8855260" y="3832355"/>
            <a:ext cx="3946339" cy="953069"/>
          </a:xfrm>
          <a:prstGeom prst="rect">
            <a:avLst/>
          </a:prstGeom>
          <a:solidFill>
            <a:srgbClr val="00482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14"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TextBox 45"/>
          <p:cNvSpPr txBox="1"/>
          <p:nvPr/>
        </p:nvSpPr>
        <p:spPr>
          <a:xfrm>
            <a:off x="11188935" y="263074"/>
            <a:ext cx="1685922" cy="2253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64" b="1" i="0" u="none" strike="noStrike" kern="1200" cap="none" spc="0" normalizeH="0" baseline="0" noProof="0" dirty="0">
                <a:ln>
                  <a:noFill/>
                </a:ln>
                <a:solidFill>
                  <a:prstClr val="black"/>
                </a:solidFill>
                <a:effectLst/>
                <a:uLnTx/>
                <a:uFillTx/>
                <a:latin typeface="Calibri" panose="020F0502020204030204"/>
                <a:ea typeface="+mn-ea"/>
                <a:cs typeface="+mn-cs"/>
              </a:rPr>
              <a:t> Sabbath, May </a:t>
            </a:r>
            <a:r>
              <a:rPr lang="en-US" sz="864" b="1" dirty="0">
                <a:solidFill>
                  <a:prstClr val="black"/>
                </a:solidFill>
                <a:latin typeface="Calibri" panose="020F0502020204030204"/>
              </a:rPr>
              <a:t>21</a:t>
            </a:r>
            <a:r>
              <a:rPr lang="en-US" sz="864" b="1" baseline="30000" dirty="0">
                <a:solidFill>
                  <a:prstClr val="black"/>
                </a:solidFill>
                <a:latin typeface="Calibri" panose="020F0502020204030204"/>
              </a:rPr>
              <a:t>st</a:t>
            </a:r>
            <a:r>
              <a:rPr kumimoji="0" lang="en-US" sz="864" b="1" i="0" u="none" strike="noStrike" kern="1200" cap="none" spc="0" normalizeH="0" baseline="0" noProof="0" dirty="0">
                <a:ln>
                  <a:noFill/>
                </a:ln>
                <a:solidFill>
                  <a:prstClr val="black"/>
                </a:solidFill>
                <a:effectLst/>
                <a:uLnTx/>
                <a:uFillTx/>
                <a:latin typeface="Calibri" panose="020F0502020204030204"/>
                <a:ea typeface="+mn-ea"/>
                <a:cs typeface="+mn-cs"/>
              </a:rPr>
              <a:t>, 2022</a:t>
            </a:r>
          </a:p>
        </p:txBody>
      </p:sp>
      <p:pic>
        <p:nvPicPr>
          <p:cNvPr id="47" name="Picture 4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3099" y="54650"/>
            <a:ext cx="467712" cy="422554"/>
          </a:xfrm>
          <a:prstGeom prst="rect">
            <a:avLst/>
          </a:prstGeom>
        </p:spPr>
      </p:pic>
      <p:sp>
        <p:nvSpPr>
          <p:cNvPr id="48" name="TextBox 47"/>
          <p:cNvSpPr txBox="1"/>
          <p:nvPr/>
        </p:nvSpPr>
        <p:spPr>
          <a:xfrm>
            <a:off x="8903099" y="4976398"/>
            <a:ext cx="3368128"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Calibri" panose="020F0502020204030204"/>
                <a:ea typeface="+mn-ea"/>
                <a:cs typeface="+mn-cs"/>
              </a:rPr>
              <a:t>It is the Mission of the Indonesian SDA Church(ISDAC):</a:t>
            </a:r>
          </a:p>
        </p:txBody>
      </p:sp>
      <p:sp>
        <p:nvSpPr>
          <p:cNvPr id="49" name="TextBox 48"/>
          <p:cNvSpPr txBox="1"/>
          <p:nvPr/>
        </p:nvSpPr>
        <p:spPr>
          <a:xfrm>
            <a:off x="8855262" y="5950384"/>
            <a:ext cx="3576399"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Dubai Light" panose="020B0303030403030204" pitchFamily="34" charset="-78"/>
                <a:ea typeface="+mn-ea"/>
                <a:cs typeface="Dubai Light" panose="020B0303030403030204" pitchFamily="34" charset="-78"/>
              </a:rPr>
              <a:t>To Know Jesus Fully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Dubai Light" panose="020B0303030403030204" pitchFamily="34" charset="-78"/>
                <a:ea typeface="+mn-ea"/>
                <a:cs typeface="Dubai Light" panose="020B0303030403030204" pitchFamily="34" charset="-78"/>
              </a:rPr>
              <a:t>To Reflect His Character Clearly and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Dubai Light" panose="020B0303030403030204" pitchFamily="34" charset="-78"/>
                <a:ea typeface="+mn-ea"/>
                <a:cs typeface="Dubai Light" panose="020B0303030403030204" pitchFamily="34" charset="-78"/>
              </a:rPr>
              <a:t>To Share His Message Joyfully</a:t>
            </a:r>
          </a:p>
        </p:txBody>
      </p:sp>
      <p:sp>
        <p:nvSpPr>
          <p:cNvPr id="53" name="TextBox 52"/>
          <p:cNvSpPr txBox="1"/>
          <p:nvPr/>
        </p:nvSpPr>
        <p:spPr>
          <a:xfrm>
            <a:off x="8821708" y="610514"/>
            <a:ext cx="3666742" cy="20114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7" b="1" i="0" u="none" strike="noStrike" kern="1200" cap="none" spc="0" normalizeH="0" baseline="0" noProof="0" dirty="0">
                <a:ln>
                  <a:noFill/>
                </a:ln>
                <a:solidFill>
                  <a:prstClr val="black"/>
                </a:solidFill>
                <a:effectLst/>
                <a:uLnTx/>
                <a:uFillTx/>
                <a:latin typeface="Calibri" panose="020F0502020204030204"/>
                <a:ea typeface="+mn-ea"/>
                <a:cs typeface="+mn-cs"/>
              </a:rPr>
              <a:t>7090 W 64</a:t>
            </a:r>
            <a:r>
              <a:rPr kumimoji="0" lang="en-US" sz="707" b="1"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US" sz="707" b="1" i="0" u="none" strike="noStrike" kern="1200" cap="none" spc="0" normalizeH="0" baseline="0" noProof="0" dirty="0">
                <a:ln>
                  <a:noFill/>
                </a:ln>
                <a:solidFill>
                  <a:prstClr val="black"/>
                </a:solidFill>
                <a:effectLst/>
                <a:uLnTx/>
                <a:uFillTx/>
                <a:latin typeface="Calibri" panose="020F0502020204030204"/>
                <a:ea typeface="+mn-ea"/>
                <a:cs typeface="+mn-cs"/>
              </a:rPr>
              <a:t> Avenue, Arvada, CO 80003                                                       Website: </a:t>
            </a:r>
            <a:r>
              <a:rPr kumimoji="0" lang="en-US" sz="707" b="1" i="0" u="none" strike="noStrike" kern="1200" cap="none" spc="0" normalizeH="0" baseline="0" noProof="0" dirty="0" err="1">
                <a:ln>
                  <a:noFill/>
                </a:ln>
                <a:solidFill>
                  <a:prstClr val="black"/>
                </a:solidFill>
                <a:effectLst/>
                <a:uLnTx/>
                <a:uFillTx/>
                <a:latin typeface="Calibri" panose="020F0502020204030204"/>
                <a:ea typeface="+mn-ea"/>
                <a:cs typeface="+mn-cs"/>
              </a:rPr>
              <a:t>isdacusa</a:t>
            </a:r>
            <a:r>
              <a:rPr kumimoji="0" lang="en-US" sz="707" b="1" i="0" u="none" strike="noStrike" kern="1200" cap="none" spc="0" normalizeH="0" baseline="0" noProof="0" dirty="0">
                <a:ln>
                  <a:noFill/>
                </a:ln>
                <a:solidFill>
                  <a:prstClr val="black"/>
                </a:solidFill>
                <a:effectLst/>
                <a:uLnTx/>
                <a:uFillTx/>
                <a:latin typeface="Calibri" panose="020F0502020204030204"/>
                <a:ea typeface="+mn-ea"/>
                <a:cs typeface="+mn-cs"/>
              </a:rPr>
              <a:t>.org</a:t>
            </a:r>
          </a:p>
        </p:txBody>
      </p:sp>
      <p:sp>
        <p:nvSpPr>
          <p:cNvPr id="54" name="TextBox 53"/>
          <p:cNvSpPr txBox="1"/>
          <p:nvPr/>
        </p:nvSpPr>
        <p:spPr>
          <a:xfrm>
            <a:off x="9133096" y="1528341"/>
            <a:ext cx="2445148"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Duchess" panose="03000600000000020000" pitchFamily="66" charset="0"/>
                <a:ea typeface="+mn-ea"/>
                <a:cs typeface="+mn-cs"/>
              </a:rPr>
              <a:t>Indonesian SDA Church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Duchess" panose="03000600000000020000" pitchFamily="66" charset="0"/>
                <a:ea typeface="+mn-ea"/>
                <a:cs typeface="+mn-cs"/>
              </a:rPr>
              <a:t>          -ISDAC-</a:t>
            </a:r>
          </a:p>
        </p:txBody>
      </p:sp>
      <p:sp>
        <p:nvSpPr>
          <p:cNvPr id="61" name="TextBox 60"/>
          <p:cNvSpPr txBox="1"/>
          <p:nvPr/>
        </p:nvSpPr>
        <p:spPr>
          <a:xfrm>
            <a:off x="4622104" y="647931"/>
            <a:ext cx="355739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Remember ………..</a:t>
            </a:r>
          </a:p>
        </p:txBody>
      </p:sp>
      <p:sp>
        <p:nvSpPr>
          <p:cNvPr id="68" name="TextBox 67"/>
          <p:cNvSpPr txBox="1"/>
          <p:nvPr/>
        </p:nvSpPr>
        <p:spPr>
          <a:xfrm>
            <a:off x="9133096" y="624858"/>
            <a:ext cx="2445148"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70AD47">
                    <a:lumMod val="50000"/>
                  </a:srgbClr>
                </a:solidFill>
                <a:effectLst/>
                <a:uLnTx/>
                <a:uFillTx/>
                <a:latin typeface="Edwardian Script ITC" panose="030303020407070D0804" pitchFamily="66" charset="0"/>
                <a:ea typeface="+mn-ea"/>
                <a:cs typeface="+mn-cs"/>
              </a:rPr>
              <a:t>Welcome</a:t>
            </a:r>
          </a:p>
        </p:txBody>
      </p:sp>
      <p:sp>
        <p:nvSpPr>
          <p:cNvPr id="69" name="TextBox 68"/>
          <p:cNvSpPr txBox="1"/>
          <p:nvPr/>
        </p:nvSpPr>
        <p:spPr>
          <a:xfrm>
            <a:off x="10438229" y="1198406"/>
            <a:ext cx="933257"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Edwardian Script ITC" panose="030303020407070D0804" pitchFamily="66" charset="0"/>
                <a:ea typeface="+mn-ea"/>
                <a:cs typeface="+mn-cs"/>
              </a:rPr>
              <a:t>to</a:t>
            </a:r>
          </a:p>
        </p:txBody>
      </p:sp>
      <p:sp>
        <p:nvSpPr>
          <p:cNvPr id="5" name="TextBox 4"/>
          <p:cNvSpPr txBox="1"/>
          <p:nvPr/>
        </p:nvSpPr>
        <p:spPr>
          <a:xfrm>
            <a:off x="5347587" y="5222269"/>
            <a:ext cx="194877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People in charge:</a:t>
            </a:r>
          </a:p>
        </p:txBody>
      </p:sp>
      <p:sp>
        <p:nvSpPr>
          <p:cNvPr id="51" name="TextBox 50">
            <a:extLst>
              <a:ext uri="{FF2B5EF4-FFF2-40B4-BE49-F238E27FC236}">
                <a16:creationId xmlns:a16="http://schemas.microsoft.com/office/drawing/2014/main" id="{7EF4C1FF-6AA0-42B0-B735-1059752E70C0}"/>
              </a:ext>
            </a:extLst>
          </p:cNvPr>
          <p:cNvSpPr txBox="1"/>
          <p:nvPr/>
        </p:nvSpPr>
        <p:spPr>
          <a:xfrm>
            <a:off x="8938200" y="3961267"/>
            <a:ext cx="3749426" cy="738664"/>
          </a:xfrm>
          <a:prstGeom prst="rect">
            <a:avLst/>
          </a:prstGeom>
          <a:noFill/>
          <a:ln w="31750">
            <a:solidFill>
              <a:srgbClr val="FFC00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entury Gothic" panose="020B0502020202020204"/>
                <a:ea typeface="+mn-ea"/>
                <a:cs typeface="+mn-cs"/>
              </a:rPr>
              <a:t>Jesus said, “I AM the way, the truth, and the life: no man comes to the Father, but by Me.” John 14:6</a:t>
            </a:r>
            <a:endParaRPr kumimoji="0" lang="en-US" sz="11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33" name="Rectangle 32">
            <a:extLst>
              <a:ext uri="{FF2B5EF4-FFF2-40B4-BE49-F238E27FC236}">
                <a16:creationId xmlns:a16="http://schemas.microsoft.com/office/drawing/2014/main" id="{DD5CD4E7-B448-4948-B50B-51311CA7148D}"/>
              </a:ext>
            </a:extLst>
          </p:cNvPr>
          <p:cNvSpPr/>
          <p:nvPr/>
        </p:nvSpPr>
        <p:spPr>
          <a:xfrm>
            <a:off x="8820938" y="3759522"/>
            <a:ext cx="3946339" cy="953069"/>
          </a:xfrm>
          <a:prstGeom prst="rect">
            <a:avLst/>
          </a:prstGeom>
          <a:solidFill>
            <a:srgbClr val="00482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14"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36" name="Picture 35">
            <a:extLst>
              <a:ext uri="{FF2B5EF4-FFF2-40B4-BE49-F238E27FC236}">
                <a16:creationId xmlns:a16="http://schemas.microsoft.com/office/drawing/2014/main" id="{147A8CD9-3E4F-485F-A93C-F8DDCFFDC3C4}"/>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7878" b="84180" l="586" r="96143">
                        <a14:foregroundMark x1="93311" y1="57292" x2="89941" y2="55990"/>
                        <a14:foregroundMark x1="95117" y1="58398" x2="92725" y2="57813"/>
                        <a14:foregroundMark x1="92725" y1="57552" x2="92725" y2="57552"/>
                        <a14:foregroundMark x1="92725" y1="56510" x2="92725" y2="56510"/>
                        <a14:foregroundMark x1="89355" y1="56510" x2="88135" y2="76172"/>
                        <a14:foregroundMark x1="3662" y1="77734" x2="7227" y2="74870"/>
                        <a14:foregroundMark x1="4443" y1="73763" x2="4834" y2="71680"/>
                        <a14:backgroundMark x1="92725" y1="55208" x2="97314" y2="57813"/>
                        <a14:backgroundMark x1="89941" y1="53320" x2="92529" y2="54362"/>
                        <a14:backgroundMark x1="91504" y1="65299" x2="93115" y2="82031"/>
                      </a14:backgroundRemoval>
                    </a14:imgEffect>
                  </a14:imgLayer>
                </a14:imgProps>
              </a:ext>
              <a:ext uri="{28A0092B-C50C-407E-A947-70E740481C1C}">
                <a14:useLocalDpi xmlns:a14="http://schemas.microsoft.com/office/drawing/2010/main" val="0"/>
              </a:ext>
            </a:extLst>
          </a:blip>
          <a:stretch>
            <a:fillRect/>
          </a:stretch>
        </p:blipFill>
        <p:spPr>
          <a:xfrm>
            <a:off x="8684638" y="1442690"/>
            <a:ext cx="3477448" cy="3285724"/>
          </a:xfrm>
          <a:prstGeom prst="rect">
            <a:avLst/>
          </a:prstGeom>
        </p:spPr>
      </p:pic>
      <p:sp>
        <p:nvSpPr>
          <p:cNvPr id="6" name="Rectangle 5">
            <a:extLst>
              <a:ext uri="{FF2B5EF4-FFF2-40B4-BE49-F238E27FC236}">
                <a16:creationId xmlns:a16="http://schemas.microsoft.com/office/drawing/2014/main" id="{C29F782C-2DDA-4F4C-8598-65992CC88188}"/>
              </a:ext>
            </a:extLst>
          </p:cNvPr>
          <p:cNvSpPr/>
          <p:nvPr/>
        </p:nvSpPr>
        <p:spPr>
          <a:xfrm>
            <a:off x="7058166" y="1481305"/>
            <a:ext cx="637601" cy="3387463"/>
          </a:xfrm>
          <a:prstGeom prst="rect">
            <a:avLst/>
          </a:prstGeom>
          <a:solidFill>
            <a:srgbClr val="253F6D"/>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7" name="Rectangle 6">
            <a:extLst>
              <a:ext uri="{FF2B5EF4-FFF2-40B4-BE49-F238E27FC236}">
                <a16:creationId xmlns:a16="http://schemas.microsoft.com/office/drawing/2014/main" id="{99D15EB2-FFA4-4E49-9A51-F377F8471251}"/>
              </a:ext>
            </a:extLst>
          </p:cNvPr>
          <p:cNvSpPr/>
          <p:nvPr/>
        </p:nvSpPr>
        <p:spPr>
          <a:xfrm>
            <a:off x="4554577" y="6011274"/>
            <a:ext cx="3576399" cy="151246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44" name="TextBox 43">
            <a:extLst>
              <a:ext uri="{FF2B5EF4-FFF2-40B4-BE49-F238E27FC236}">
                <a16:creationId xmlns:a16="http://schemas.microsoft.com/office/drawing/2014/main" id="{46889E36-0927-448D-B341-A0D1393AD044}"/>
              </a:ext>
            </a:extLst>
          </p:cNvPr>
          <p:cNvSpPr txBox="1"/>
          <p:nvPr/>
        </p:nvSpPr>
        <p:spPr>
          <a:xfrm>
            <a:off x="4463862" y="5649824"/>
            <a:ext cx="3543041" cy="1841530"/>
          </a:xfrm>
          <a:prstGeom prst="rect">
            <a:avLst/>
          </a:prstGeom>
          <a:noFill/>
        </p:spPr>
        <p:txBody>
          <a:bodyPr wrap="square" rtlCol="0">
            <a:spAutoFit/>
          </a:bodyPr>
          <a:lstStyle/>
          <a:p>
            <a:pPr marL="175381" marR="0" lvl="0" indent="0" algn="l" defTabSz="806867" rtl="0" eaLnBrk="1" fontAlgn="auto" latinLnBrk="0" hangingPunct="1">
              <a:lnSpc>
                <a:spcPct val="100000"/>
              </a:lnSpc>
              <a:spcBef>
                <a:spcPts val="662"/>
              </a:spcBef>
              <a:spcAft>
                <a:spcPts val="0"/>
              </a:spcAft>
              <a:buClrTx/>
              <a:buSzTx/>
              <a:buFontTx/>
              <a:buNone/>
              <a:tabLst/>
              <a:defRPr/>
            </a:pPr>
            <a:r>
              <a:rPr kumimoji="0" lang="en-US" sz="1200" b="1" i="0" u="sng" strike="noStrike" kern="1200" cap="none" spc="0" normalizeH="0" baseline="0" noProof="0" dirty="0">
                <a:ln>
                  <a:noFill/>
                </a:ln>
                <a:effectLst/>
                <a:uLnTx/>
                <a:uFill>
                  <a:solidFill>
                    <a:srgbClr val="0D0D0D"/>
                  </a:solidFill>
                </a:uFill>
                <a:latin typeface="Calibri"/>
                <a:ea typeface="+mn-ea"/>
                <a:cs typeface="Calibri"/>
              </a:rPr>
              <a:t>This</a:t>
            </a:r>
            <a:r>
              <a:rPr kumimoji="0" lang="en-US" sz="1200" b="1" i="0" u="sng" strike="noStrike" kern="1200" cap="none" spc="-31" normalizeH="0" baseline="0" noProof="0" dirty="0">
                <a:ln>
                  <a:noFill/>
                </a:ln>
                <a:effectLst/>
                <a:uLnTx/>
                <a:uFill>
                  <a:solidFill>
                    <a:srgbClr val="0D0D0D"/>
                  </a:solidFill>
                </a:uFill>
                <a:latin typeface="Calibri"/>
                <a:ea typeface="+mn-ea"/>
                <a:cs typeface="Calibri"/>
              </a:rPr>
              <a:t> </a:t>
            </a:r>
            <a:r>
              <a:rPr kumimoji="0" lang="en-US" sz="1200" b="1" i="0" u="sng" strike="noStrike" kern="1200" cap="none" spc="-4" normalizeH="0" baseline="0" noProof="0" dirty="0">
                <a:ln>
                  <a:noFill/>
                </a:ln>
                <a:effectLst/>
                <a:uLnTx/>
                <a:uFill>
                  <a:solidFill>
                    <a:srgbClr val="0D0D0D"/>
                  </a:solidFill>
                </a:uFill>
                <a:latin typeface="Calibri"/>
                <a:ea typeface="+mn-ea"/>
                <a:cs typeface="Calibri"/>
              </a:rPr>
              <a:t>Sabbath:</a:t>
            </a:r>
            <a:endParaRPr kumimoji="0" lang="en-US" sz="1200" b="1" i="0" u="sng" strike="noStrike" kern="1200" cap="none" spc="0" normalizeH="0" baseline="0" noProof="0" dirty="0">
              <a:ln>
                <a:noFill/>
              </a:ln>
              <a:effectLst/>
              <a:uLnTx/>
              <a:uFillTx/>
              <a:latin typeface="Calibri"/>
              <a:ea typeface="+mn-ea"/>
              <a:cs typeface="Calibri"/>
            </a:endParaRPr>
          </a:p>
          <a:p>
            <a:pPr marL="175381" marR="0" lvl="0" indent="0" algn="l" defTabSz="806867" rtl="0" eaLnBrk="1" fontAlgn="auto" latinLnBrk="0" hangingPunct="1">
              <a:lnSpc>
                <a:spcPct val="100000"/>
              </a:lnSpc>
              <a:spcBef>
                <a:spcPts val="0"/>
              </a:spcBef>
              <a:spcAft>
                <a:spcPts val="0"/>
              </a:spcAft>
              <a:buClrTx/>
              <a:buSzTx/>
              <a:buFontTx/>
              <a:buNone/>
              <a:tabLst/>
              <a:defRPr/>
            </a:pPr>
            <a:r>
              <a:rPr kumimoji="0" lang="en-US" sz="971" b="1" i="0" u="none" strike="noStrike" kern="1200" cap="none" spc="-4" normalizeH="0" baseline="0" noProof="0" dirty="0">
                <a:ln>
                  <a:noFill/>
                </a:ln>
                <a:effectLst/>
                <a:uLnTx/>
                <a:uFillTx/>
                <a:latin typeface="Calibri"/>
                <a:ea typeface="+mn-ea"/>
                <a:cs typeface="Calibri"/>
              </a:rPr>
              <a:t>Elder:</a:t>
            </a:r>
            <a:r>
              <a:rPr kumimoji="0" lang="en-US" sz="971" b="1" i="0" u="none" strike="noStrike" kern="1200" cap="none" spc="-31" normalizeH="0" baseline="0" noProof="0" dirty="0">
                <a:ln>
                  <a:noFill/>
                </a:ln>
                <a:effectLst/>
                <a:uLnTx/>
                <a:uFillTx/>
                <a:latin typeface="Calibri"/>
                <a:ea typeface="+mn-ea"/>
                <a:cs typeface="Calibri"/>
              </a:rPr>
              <a:t> </a:t>
            </a:r>
            <a:r>
              <a:rPr kumimoji="0" lang="en-US" sz="971" b="0" i="0" u="none" strike="noStrike" kern="1200" cap="none" spc="-31" normalizeH="0" baseline="0" noProof="0" dirty="0" err="1">
                <a:ln>
                  <a:noFill/>
                </a:ln>
                <a:effectLst/>
                <a:uLnTx/>
                <a:uFillTx/>
                <a:latin typeface="Calibri"/>
                <a:ea typeface="+mn-ea"/>
                <a:cs typeface="Calibri"/>
              </a:rPr>
              <a:t>Frangky</a:t>
            </a:r>
            <a:r>
              <a:rPr kumimoji="0" lang="en-US" sz="971" b="0" i="0" u="none" strike="noStrike" kern="1200" cap="none" spc="-31" normalizeH="0" baseline="0" noProof="0" dirty="0">
                <a:ln>
                  <a:noFill/>
                </a:ln>
                <a:effectLst/>
                <a:uLnTx/>
                <a:uFillTx/>
                <a:latin typeface="Calibri"/>
                <a:ea typeface="+mn-ea"/>
                <a:cs typeface="Calibri"/>
              </a:rPr>
              <a:t> </a:t>
            </a:r>
            <a:r>
              <a:rPr kumimoji="0" lang="en-US" sz="971" b="0" i="0" u="none" strike="noStrike" kern="1200" cap="none" spc="-31" normalizeH="0" baseline="0" noProof="0" dirty="0" err="1">
                <a:ln>
                  <a:noFill/>
                </a:ln>
                <a:effectLst/>
                <a:uLnTx/>
                <a:uFillTx/>
                <a:latin typeface="Calibri"/>
                <a:ea typeface="+mn-ea"/>
                <a:cs typeface="Calibri"/>
              </a:rPr>
              <a:t>Lumowa</a:t>
            </a:r>
            <a:r>
              <a:rPr kumimoji="0" lang="en-US" sz="971" b="0" i="0" u="none" strike="noStrike" kern="1200" cap="none" spc="0" normalizeH="0" baseline="0" noProof="0" dirty="0">
                <a:ln>
                  <a:noFill/>
                </a:ln>
                <a:effectLst/>
                <a:uLnTx/>
                <a:uFillTx/>
                <a:latin typeface="Calibri"/>
                <a:ea typeface="+mn-ea"/>
                <a:cs typeface="Calibri"/>
              </a:rPr>
              <a:t>(Front) and Jill </a:t>
            </a:r>
            <a:r>
              <a:rPr kumimoji="0" lang="en-US" sz="971" b="0" i="0" u="none" strike="noStrike" kern="1200" cap="none" spc="0" normalizeH="0" baseline="0" noProof="0" dirty="0" err="1">
                <a:ln>
                  <a:noFill/>
                </a:ln>
                <a:effectLst/>
                <a:uLnTx/>
                <a:uFillTx/>
                <a:latin typeface="Calibri"/>
                <a:ea typeface="+mn-ea"/>
                <a:cs typeface="Calibri"/>
              </a:rPr>
              <a:t>Wullur</a:t>
            </a:r>
            <a:r>
              <a:rPr kumimoji="0" lang="en-US" sz="971" b="0" i="0" u="none" strike="noStrike" kern="1200" cap="none" spc="0" normalizeH="0" baseline="0" noProof="0" dirty="0">
                <a:ln>
                  <a:noFill/>
                </a:ln>
                <a:effectLst/>
                <a:uLnTx/>
                <a:uFillTx/>
                <a:latin typeface="Calibri"/>
                <a:ea typeface="+mn-ea"/>
                <a:cs typeface="Calibri"/>
              </a:rPr>
              <a:t>(Back)</a:t>
            </a:r>
          </a:p>
          <a:p>
            <a:pPr marL="175381" marR="0" lvl="0" indent="0" algn="l" defTabSz="806867" rtl="0" eaLnBrk="1" fontAlgn="auto" latinLnBrk="0" hangingPunct="1">
              <a:lnSpc>
                <a:spcPct val="100000"/>
              </a:lnSpc>
              <a:spcBef>
                <a:spcPts val="0"/>
              </a:spcBef>
              <a:spcAft>
                <a:spcPts val="0"/>
              </a:spcAft>
              <a:buClrTx/>
              <a:buSzTx/>
              <a:buFontTx/>
              <a:buNone/>
              <a:tabLst/>
              <a:defRPr/>
            </a:pPr>
            <a:r>
              <a:rPr kumimoji="0" lang="en-US" sz="971" b="1" i="0" u="none" strike="noStrike" kern="1200" cap="none" spc="-4" normalizeH="0" baseline="0" noProof="0" dirty="0">
                <a:ln>
                  <a:noFill/>
                </a:ln>
                <a:effectLst/>
                <a:uLnTx/>
                <a:uFillTx/>
                <a:latin typeface="Calibri"/>
                <a:ea typeface="+mn-ea"/>
                <a:cs typeface="Calibri"/>
              </a:rPr>
              <a:t>Deacons:</a:t>
            </a:r>
            <a:r>
              <a:rPr kumimoji="0" lang="en-US" sz="971" b="1" i="0" u="none" strike="noStrike" kern="1200" cap="none" spc="4" normalizeH="0" baseline="0" noProof="0" dirty="0">
                <a:ln>
                  <a:noFill/>
                </a:ln>
                <a:effectLst/>
                <a:uLnTx/>
                <a:uFillTx/>
                <a:latin typeface="Calibri"/>
                <a:ea typeface="+mn-ea"/>
                <a:cs typeface="Calibri"/>
              </a:rPr>
              <a:t> </a:t>
            </a:r>
            <a:r>
              <a:rPr kumimoji="0" lang="en-US" sz="971" b="0" i="0" u="none" strike="noStrike" kern="1200" cap="none" spc="0" normalizeH="0" baseline="0" noProof="0" dirty="0" err="1">
                <a:ln>
                  <a:noFill/>
                </a:ln>
                <a:effectLst/>
                <a:uLnTx/>
                <a:uFillTx/>
                <a:latin typeface="Calibri"/>
                <a:ea typeface="+mn-ea"/>
                <a:cs typeface="Calibri"/>
              </a:rPr>
              <a:t>Rully</a:t>
            </a:r>
            <a:r>
              <a:rPr kumimoji="0" lang="en-US" sz="971" b="0" i="0" u="none" strike="noStrike" kern="1200" cap="none" spc="0" normalizeH="0" baseline="0" noProof="0" dirty="0">
                <a:ln>
                  <a:noFill/>
                </a:ln>
                <a:effectLst/>
                <a:uLnTx/>
                <a:uFillTx/>
                <a:latin typeface="Calibri"/>
                <a:ea typeface="+mn-ea"/>
                <a:cs typeface="Calibri"/>
              </a:rPr>
              <a:t> </a:t>
            </a:r>
            <a:r>
              <a:rPr kumimoji="0" lang="en-US" sz="971" b="0" i="0" u="none" strike="noStrike" kern="1200" cap="none" spc="0" normalizeH="0" baseline="0" noProof="0" dirty="0" err="1">
                <a:ln>
                  <a:noFill/>
                </a:ln>
                <a:effectLst/>
                <a:uLnTx/>
                <a:uFillTx/>
                <a:latin typeface="Calibri"/>
                <a:ea typeface="+mn-ea"/>
                <a:cs typeface="Calibri"/>
              </a:rPr>
              <a:t>Maringka</a:t>
            </a:r>
            <a:r>
              <a:rPr kumimoji="0" lang="en-US" sz="971" b="0" i="0" u="none" strike="noStrike" kern="1200" cap="none" spc="0" normalizeH="0" baseline="0" noProof="0" dirty="0">
                <a:ln>
                  <a:noFill/>
                </a:ln>
                <a:effectLst/>
                <a:uLnTx/>
                <a:uFillTx/>
                <a:latin typeface="Calibri"/>
                <a:ea typeface="+mn-ea"/>
                <a:cs typeface="Calibri"/>
              </a:rPr>
              <a:t> and Eldridge Woy.</a:t>
            </a:r>
          </a:p>
          <a:p>
            <a:pPr marL="175381" marR="0" lvl="0" indent="0" algn="l" defTabSz="806867" rtl="0" eaLnBrk="1" fontAlgn="auto" latinLnBrk="0" hangingPunct="1">
              <a:lnSpc>
                <a:spcPct val="100000"/>
              </a:lnSpc>
              <a:spcBef>
                <a:spcPts val="0"/>
              </a:spcBef>
              <a:spcAft>
                <a:spcPts val="0"/>
              </a:spcAft>
              <a:buClrTx/>
              <a:buSzTx/>
              <a:buFontTx/>
              <a:buNone/>
              <a:tabLst/>
              <a:defRPr/>
            </a:pPr>
            <a:r>
              <a:rPr kumimoji="0" lang="en-US" sz="971" b="1" i="0" u="none" strike="noStrike" kern="1200" cap="none" spc="0" normalizeH="0" baseline="0" noProof="0" dirty="0">
                <a:ln>
                  <a:noFill/>
                </a:ln>
                <a:effectLst/>
                <a:uLnTx/>
                <a:uFillTx/>
                <a:latin typeface="Calibri"/>
                <a:ea typeface="+mn-ea"/>
                <a:cs typeface="Calibri"/>
              </a:rPr>
              <a:t>Greeters: </a:t>
            </a:r>
            <a:r>
              <a:rPr kumimoji="0" lang="en-US" sz="971" b="0" i="0" u="none" strike="noStrike" kern="1200" cap="none" spc="0" normalizeH="0" baseline="0" noProof="0" dirty="0">
                <a:ln>
                  <a:noFill/>
                </a:ln>
                <a:effectLst/>
                <a:uLnTx/>
                <a:uFillTx/>
                <a:latin typeface="Calibri"/>
                <a:ea typeface="+mn-ea"/>
                <a:cs typeface="Calibri"/>
              </a:rPr>
              <a:t>Tiffany </a:t>
            </a:r>
            <a:r>
              <a:rPr kumimoji="0" lang="en-US" sz="971" b="0" i="0" u="none" strike="noStrike" kern="1200" cap="none" spc="0" normalizeH="0" baseline="0" noProof="0" dirty="0" err="1">
                <a:ln>
                  <a:noFill/>
                </a:ln>
                <a:effectLst/>
                <a:uLnTx/>
                <a:uFillTx/>
                <a:latin typeface="Calibri"/>
                <a:ea typeface="+mn-ea"/>
                <a:cs typeface="Calibri"/>
              </a:rPr>
              <a:t>Kolibu</a:t>
            </a:r>
            <a:r>
              <a:rPr kumimoji="0" lang="en-US" sz="971" b="0" i="0" u="none" strike="noStrike" kern="1200" cap="none" spc="0" normalizeH="0" baseline="0" noProof="0" dirty="0">
                <a:ln>
                  <a:noFill/>
                </a:ln>
                <a:effectLst/>
                <a:uLnTx/>
                <a:uFillTx/>
                <a:latin typeface="Calibri"/>
                <a:ea typeface="+mn-ea"/>
                <a:cs typeface="Calibri"/>
              </a:rPr>
              <a:t> and </a:t>
            </a:r>
            <a:r>
              <a:rPr kumimoji="0" lang="en-US" sz="971" b="0" i="0" u="none" strike="noStrike" kern="1200" cap="none" spc="0" normalizeH="0" baseline="0" noProof="0" dirty="0" err="1">
                <a:ln>
                  <a:noFill/>
                </a:ln>
                <a:effectLst/>
                <a:uLnTx/>
                <a:uFillTx/>
                <a:latin typeface="Calibri"/>
                <a:ea typeface="+mn-ea"/>
                <a:cs typeface="Calibri"/>
              </a:rPr>
              <a:t>Abbygaile</a:t>
            </a:r>
            <a:r>
              <a:rPr kumimoji="0" lang="en-US" sz="971" b="0" i="0" u="none" strike="noStrike" kern="1200" cap="none" spc="0" normalizeH="0" baseline="0" noProof="0" dirty="0">
                <a:ln>
                  <a:noFill/>
                </a:ln>
                <a:effectLst/>
                <a:uLnTx/>
                <a:uFillTx/>
                <a:latin typeface="Calibri"/>
                <a:ea typeface="+mn-ea"/>
                <a:cs typeface="Calibri"/>
              </a:rPr>
              <a:t> </a:t>
            </a:r>
            <a:r>
              <a:rPr kumimoji="0" lang="en-US" sz="971" b="0" i="0" u="none" strike="noStrike" kern="1200" cap="none" spc="0" normalizeH="0" baseline="0" noProof="0" dirty="0" err="1">
                <a:ln>
                  <a:noFill/>
                </a:ln>
                <a:effectLst/>
                <a:uLnTx/>
                <a:uFillTx/>
                <a:latin typeface="Calibri"/>
                <a:ea typeface="+mn-ea"/>
                <a:cs typeface="Calibri"/>
              </a:rPr>
              <a:t>Waworoendeng</a:t>
            </a:r>
            <a:r>
              <a:rPr kumimoji="0" lang="en-US" sz="971" b="0" i="0" u="none" strike="noStrike" kern="1200" cap="none" spc="0" normalizeH="0" baseline="0" noProof="0" dirty="0">
                <a:ln>
                  <a:noFill/>
                </a:ln>
                <a:effectLst/>
                <a:uLnTx/>
                <a:uFillTx/>
                <a:latin typeface="Calibri"/>
                <a:ea typeface="+mn-ea"/>
                <a:cs typeface="Calibri"/>
              </a:rPr>
              <a:t>.</a:t>
            </a:r>
          </a:p>
          <a:p>
            <a:pPr marL="175381" marR="0" lvl="0" indent="0" algn="l" defTabSz="806867" rtl="0" eaLnBrk="1" fontAlgn="auto" latinLnBrk="0" hangingPunct="1">
              <a:lnSpc>
                <a:spcPct val="100000"/>
              </a:lnSpc>
              <a:spcBef>
                <a:spcPts val="0"/>
              </a:spcBef>
              <a:spcAft>
                <a:spcPts val="0"/>
              </a:spcAft>
              <a:buClrTx/>
              <a:buSzTx/>
              <a:buFontTx/>
              <a:buNone/>
              <a:tabLst/>
              <a:defRPr/>
            </a:pPr>
            <a:r>
              <a:rPr kumimoji="0" lang="en-US" sz="971" b="1" i="0" u="none" strike="noStrike" kern="1200" cap="none" spc="0" normalizeH="0" baseline="0" noProof="0" dirty="0">
                <a:ln>
                  <a:noFill/>
                </a:ln>
                <a:effectLst/>
                <a:uLnTx/>
                <a:uFillTx/>
                <a:latin typeface="Calibri"/>
                <a:ea typeface="+mn-ea"/>
                <a:cs typeface="Calibri"/>
              </a:rPr>
              <a:t>Chorister: </a:t>
            </a:r>
            <a:r>
              <a:rPr kumimoji="0" lang="en-US" sz="971" b="0" i="0" u="none" strike="noStrike" kern="1200" cap="none" spc="0" normalizeH="0" baseline="0" noProof="0" dirty="0" err="1">
                <a:ln>
                  <a:noFill/>
                </a:ln>
                <a:effectLst/>
                <a:uLnTx/>
                <a:uFillTx/>
                <a:latin typeface="Calibri"/>
                <a:ea typeface="+mn-ea"/>
                <a:cs typeface="Calibri"/>
              </a:rPr>
              <a:t>Senny</a:t>
            </a:r>
            <a:r>
              <a:rPr kumimoji="0" lang="en-US" sz="971" b="0" i="0" u="none" strike="noStrike" kern="1200" cap="none" spc="0" normalizeH="0" baseline="0" noProof="0" dirty="0">
                <a:ln>
                  <a:noFill/>
                </a:ln>
                <a:effectLst/>
                <a:uLnTx/>
                <a:uFillTx/>
                <a:latin typeface="Calibri"/>
                <a:ea typeface="+mn-ea"/>
                <a:cs typeface="Calibri"/>
              </a:rPr>
              <a:t> </a:t>
            </a:r>
            <a:r>
              <a:rPr kumimoji="0" lang="en-US" sz="971" b="0" i="0" u="none" strike="noStrike" kern="1200" cap="none" spc="0" normalizeH="0" baseline="0" noProof="0" dirty="0" err="1">
                <a:ln>
                  <a:noFill/>
                </a:ln>
                <a:effectLst/>
                <a:uLnTx/>
                <a:uFillTx/>
                <a:latin typeface="Calibri"/>
                <a:ea typeface="+mn-ea"/>
                <a:cs typeface="Calibri"/>
              </a:rPr>
              <a:t>Lumowa</a:t>
            </a:r>
            <a:endParaRPr kumimoji="0" lang="en-US" sz="971" b="0" i="0" u="none" strike="noStrike" kern="1200" cap="none" spc="0" normalizeH="0" baseline="0" noProof="0" dirty="0">
              <a:ln>
                <a:noFill/>
              </a:ln>
              <a:effectLst/>
              <a:uLnTx/>
              <a:uFillTx/>
              <a:latin typeface="Calibri"/>
              <a:ea typeface="+mn-ea"/>
              <a:cs typeface="Calibri"/>
            </a:endParaRPr>
          </a:p>
          <a:p>
            <a:pPr marL="175381" marR="0" lvl="0" indent="0" algn="l" defTabSz="806867" rtl="0" eaLnBrk="1" fontAlgn="auto" latinLnBrk="0" hangingPunct="1">
              <a:lnSpc>
                <a:spcPct val="100000"/>
              </a:lnSpc>
              <a:spcBef>
                <a:spcPts val="0"/>
              </a:spcBef>
              <a:spcAft>
                <a:spcPts val="0"/>
              </a:spcAft>
              <a:buClrTx/>
              <a:buSzTx/>
              <a:buFontTx/>
              <a:buNone/>
              <a:tabLst/>
              <a:defRPr/>
            </a:pPr>
            <a:endParaRPr kumimoji="0" lang="en-US" sz="1200" b="1" i="0" u="sng" strike="noStrike" kern="1200" cap="none" spc="0" normalizeH="0" baseline="0" noProof="0" dirty="0">
              <a:ln>
                <a:noFill/>
              </a:ln>
              <a:effectLst/>
              <a:uLnTx/>
              <a:uFillTx/>
              <a:latin typeface="Calibri"/>
              <a:ea typeface="+mn-ea"/>
              <a:cs typeface="Calibri"/>
            </a:endParaRPr>
          </a:p>
          <a:p>
            <a:pPr marL="175381" marR="0" lvl="0" indent="0" algn="l" defTabSz="806867"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effectLst/>
                <a:uLnTx/>
                <a:uFillTx/>
                <a:latin typeface="Calibri"/>
                <a:ea typeface="+mn-ea"/>
                <a:cs typeface="Calibri"/>
              </a:rPr>
              <a:t>Next</a:t>
            </a:r>
            <a:r>
              <a:rPr kumimoji="0" lang="en-US" sz="1200" b="1" i="0" u="sng" strike="noStrike" kern="1200" cap="none" spc="-31" normalizeH="0" baseline="0" noProof="0" dirty="0">
                <a:ln>
                  <a:noFill/>
                </a:ln>
                <a:effectLst/>
                <a:uLnTx/>
                <a:uFillTx/>
                <a:latin typeface="Calibri"/>
                <a:ea typeface="+mn-ea"/>
                <a:cs typeface="Calibri"/>
              </a:rPr>
              <a:t> </a:t>
            </a:r>
            <a:r>
              <a:rPr kumimoji="0" lang="en-US" sz="1200" b="1" i="0" u="sng" strike="noStrike" kern="1200" cap="none" spc="-4" normalizeH="0" baseline="0" noProof="0" dirty="0">
                <a:ln>
                  <a:noFill/>
                </a:ln>
                <a:effectLst/>
                <a:uLnTx/>
                <a:uFillTx/>
                <a:latin typeface="Calibri"/>
                <a:ea typeface="+mn-ea"/>
                <a:cs typeface="Calibri"/>
              </a:rPr>
              <a:t>Sabbath:</a:t>
            </a:r>
            <a:endParaRPr kumimoji="0" lang="en-US" sz="1200" b="1" i="0" u="sng" strike="noStrike" kern="1200" cap="none" spc="0" normalizeH="0" baseline="0" noProof="0" dirty="0">
              <a:ln>
                <a:noFill/>
              </a:ln>
              <a:effectLst/>
              <a:uLnTx/>
              <a:uFillTx/>
              <a:latin typeface="Calibri"/>
              <a:ea typeface="+mn-ea"/>
              <a:cs typeface="Calibri"/>
            </a:endParaRPr>
          </a:p>
          <a:p>
            <a:pPr marL="175381" marR="0" lvl="0" indent="0" algn="l" defTabSz="806867" rtl="0" eaLnBrk="1" fontAlgn="auto" latinLnBrk="0" hangingPunct="1">
              <a:lnSpc>
                <a:spcPct val="100000"/>
              </a:lnSpc>
              <a:spcBef>
                <a:spcPts val="0"/>
              </a:spcBef>
              <a:spcAft>
                <a:spcPts val="0"/>
              </a:spcAft>
              <a:buClrTx/>
              <a:buSzTx/>
              <a:buFontTx/>
              <a:buNone/>
              <a:tabLst/>
              <a:defRPr/>
            </a:pPr>
            <a:r>
              <a:rPr kumimoji="0" lang="en-US" sz="971" b="1" i="0" u="none" strike="noStrike" kern="1200" cap="none" spc="-4" normalizeH="0" baseline="0" noProof="0" dirty="0">
                <a:ln>
                  <a:noFill/>
                </a:ln>
                <a:effectLst/>
                <a:uLnTx/>
                <a:uFillTx/>
                <a:latin typeface="Calibri"/>
                <a:ea typeface="+mn-ea"/>
                <a:cs typeface="Calibri"/>
              </a:rPr>
              <a:t>Elder:</a:t>
            </a:r>
            <a:r>
              <a:rPr kumimoji="0" lang="en-US" sz="971" b="1" i="0" u="none" strike="noStrike" kern="1200" cap="none" spc="-31" normalizeH="0" baseline="0" noProof="0" dirty="0">
                <a:ln>
                  <a:noFill/>
                </a:ln>
                <a:effectLst/>
                <a:uLnTx/>
                <a:uFillTx/>
                <a:latin typeface="Calibri"/>
                <a:ea typeface="+mn-ea"/>
                <a:cs typeface="Calibri"/>
              </a:rPr>
              <a:t> </a:t>
            </a:r>
            <a:r>
              <a:rPr lang="en-US" sz="971" spc="-31" dirty="0">
                <a:latin typeface="Calibri"/>
                <a:cs typeface="Calibri"/>
              </a:rPr>
              <a:t>Jill </a:t>
            </a:r>
            <a:r>
              <a:rPr lang="en-US" sz="971" spc="-31" dirty="0" err="1">
                <a:latin typeface="Calibri"/>
                <a:cs typeface="Calibri"/>
              </a:rPr>
              <a:t>Wullur</a:t>
            </a:r>
            <a:r>
              <a:rPr kumimoji="0" lang="en-US" sz="971" b="0" i="0" u="none" strike="noStrike" kern="1200" cap="none" spc="0" normalizeH="0" baseline="0" noProof="0" dirty="0">
                <a:ln>
                  <a:noFill/>
                </a:ln>
                <a:effectLst/>
                <a:uLnTx/>
                <a:uFillTx/>
                <a:latin typeface="Calibri"/>
                <a:ea typeface="+mn-ea"/>
                <a:cs typeface="Calibri"/>
              </a:rPr>
              <a:t>(Front) and </a:t>
            </a:r>
            <a:r>
              <a:rPr lang="en-US" sz="971" dirty="0" err="1">
                <a:latin typeface="Calibri"/>
                <a:cs typeface="Calibri"/>
              </a:rPr>
              <a:t>Stevi</a:t>
            </a:r>
            <a:r>
              <a:rPr lang="en-US" sz="971" dirty="0">
                <a:latin typeface="Calibri"/>
                <a:cs typeface="Calibri"/>
              </a:rPr>
              <a:t> </a:t>
            </a:r>
            <a:r>
              <a:rPr lang="en-US" sz="971" dirty="0" err="1">
                <a:latin typeface="Calibri"/>
                <a:cs typeface="Calibri"/>
              </a:rPr>
              <a:t>Kolibu</a:t>
            </a:r>
            <a:r>
              <a:rPr kumimoji="0" lang="en-US" sz="971" b="0" i="0" u="none" strike="noStrike" kern="1200" cap="none" spc="0" normalizeH="0" baseline="0" noProof="0" dirty="0">
                <a:ln>
                  <a:noFill/>
                </a:ln>
                <a:effectLst/>
                <a:uLnTx/>
                <a:uFillTx/>
                <a:latin typeface="Calibri"/>
                <a:ea typeface="+mn-ea"/>
                <a:cs typeface="Calibri"/>
              </a:rPr>
              <a:t>(Back)</a:t>
            </a:r>
          </a:p>
          <a:p>
            <a:pPr marL="175381" marR="0" lvl="0" indent="0" algn="l" defTabSz="806867" rtl="0" eaLnBrk="1" fontAlgn="auto" latinLnBrk="0" hangingPunct="1">
              <a:lnSpc>
                <a:spcPct val="100000"/>
              </a:lnSpc>
              <a:spcBef>
                <a:spcPts val="0"/>
              </a:spcBef>
              <a:spcAft>
                <a:spcPts val="0"/>
              </a:spcAft>
              <a:buClrTx/>
              <a:buSzTx/>
              <a:buFontTx/>
              <a:buNone/>
              <a:tabLst/>
              <a:defRPr/>
            </a:pPr>
            <a:r>
              <a:rPr kumimoji="0" lang="en-US" sz="971" b="1" i="0" u="none" strike="noStrike" kern="1200" cap="none" spc="-4" normalizeH="0" baseline="0" noProof="0" dirty="0">
                <a:ln>
                  <a:noFill/>
                </a:ln>
                <a:effectLst/>
                <a:uLnTx/>
                <a:uFillTx/>
                <a:latin typeface="Calibri"/>
                <a:ea typeface="+mn-ea"/>
                <a:cs typeface="Calibri"/>
              </a:rPr>
              <a:t>Deacons:</a:t>
            </a:r>
            <a:r>
              <a:rPr kumimoji="0" lang="en-US" sz="971" b="1" i="0" u="none" strike="noStrike" kern="1200" cap="none" spc="4" normalizeH="0" baseline="0" noProof="0" dirty="0">
                <a:ln>
                  <a:noFill/>
                </a:ln>
                <a:effectLst/>
                <a:uLnTx/>
                <a:uFillTx/>
                <a:latin typeface="Calibri"/>
                <a:ea typeface="+mn-ea"/>
                <a:cs typeface="Calibri"/>
              </a:rPr>
              <a:t> </a:t>
            </a:r>
            <a:r>
              <a:rPr kumimoji="0" lang="en-US" sz="971" b="0" i="0" u="none" strike="noStrike" kern="1200" cap="none" spc="0" normalizeH="0" baseline="0" noProof="0" dirty="0">
                <a:ln>
                  <a:noFill/>
                </a:ln>
                <a:effectLst/>
                <a:uLnTx/>
                <a:uFillTx/>
                <a:latin typeface="Calibri"/>
                <a:ea typeface="+mn-ea"/>
                <a:cs typeface="Calibri"/>
              </a:rPr>
              <a:t>Matthew Winokan and Sky </a:t>
            </a:r>
            <a:r>
              <a:rPr kumimoji="0" lang="en-US" sz="971" b="0" i="0" u="none" strike="noStrike" kern="1200" cap="none" spc="0" normalizeH="0" baseline="0" noProof="0" dirty="0" err="1">
                <a:ln>
                  <a:noFill/>
                </a:ln>
                <a:effectLst/>
                <a:uLnTx/>
                <a:uFillTx/>
                <a:latin typeface="Calibri"/>
                <a:ea typeface="+mn-ea"/>
                <a:cs typeface="Calibri"/>
              </a:rPr>
              <a:t>Pungus</a:t>
            </a:r>
            <a:r>
              <a:rPr kumimoji="0" lang="en-US" sz="971" b="0" i="0" u="none" strike="noStrike" kern="1200" cap="none" spc="0" normalizeH="0" baseline="0" noProof="0" dirty="0">
                <a:ln>
                  <a:noFill/>
                </a:ln>
                <a:effectLst/>
                <a:uLnTx/>
                <a:uFillTx/>
                <a:latin typeface="Calibri"/>
                <a:ea typeface="+mn-ea"/>
                <a:cs typeface="Calibri"/>
              </a:rPr>
              <a:t>.</a:t>
            </a:r>
          </a:p>
          <a:p>
            <a:pPr marL="175381" marR="0" lvl="0" indent="0" algn="l" defTabSz="806867" rtl="0" eaLnBrk="1" fontAlgn="auto" latinLnBrk="0" hangingPunct="1">
              <a:lnSpc>
                <a:spcPct val="100000"/>
              </a:lnSpc>
              <a:spcBef>
                <a:spcPts val="0"/>
              </a:spcBef>
              <a:spcAft>
                <a:spcPts val="0"/>
              </a:spcAft>
              <a:buClrTx/>
              <a:buSzTx/>
              <a:buFontTx/>
              <a:buNone/>
              <a:tabLst/>
              <a:defRPr/>
            </a:pPr>
            <a:r>
              <a:rPr kumimoji="0" lang="en-US" sz="971" b="1" i="0" u="none" strike="noStrike" kern="1200" cap="none" spc="0" normalizeH="0" baseline="0" noProof="0" dirty="0">
                <a:ln>
                  <a:noFill/>
                </a:ln>
                <a:effectLst/>
                <a:uLnTx/>
                <a:uFillTx/>
                <a:latin typeface="Calibri"/>
                <a:ea typeface="+mn-ea"/>
                <a:cs typeface="Calibri"/>
              </a:rPr>
              <a:t>Greeters: </a:t>
            </a:r>
            <a:r>
              <a:rPr kumimoji="0" lang="en-US" sz="971" b="0" i="0" u="none" strike="noStrike" kern="1200" cap="none" spc="0" normalizeH="0" baseline="0" noProof="0" dirty="0">
                <a:ln>
                  <a:noFill/>
                </a:ln>
                <a:effectLst/>
                <a:uLnTx/>
                <a:uFillTx/>
                <a:latin typeface="Calibri"/>
                <a:ea typeface="+mn-ea"/>
                <a:cs typeface="Calibri"/>
              </a:rPr>
              <a:t>Sherly </a:t>
            </a:r>
            <a:r>
              <a:rPr kumimoji="0" lang="en-US" sz="971" b="0" i="0" u="none" strike="noStrike" kern="1200" cap="none" spc="0" normalizeH="0" baseline="0" noProof="0" dirty="0" err="1">
                <a:ln>
                  <a:noFill/>
                </a:ln>
                <a:effectLst/>
                <a:uLnTx/>
                <a:uFillTx/>
                <a:latin typeface="Calibri"/>
                <a:ea typeface="+mn-ea"/>
                <a:cs typeface="Calibri"/>
              </a:rPr>
              <a:t>Longkutoy</a:t>
            </a:r>
            <a:r>
              <a:rPr kumimoji="0" lang="en-US" sz="971" b="0" i="0" u="none" strike="noStrike" kern="1200" cap="none" spc="0" normalizeH="0" baseline="0" noProof="0" dirty="0">
                <a:ln>
                  <a:noFill/>
                </a:ln>
                <a:effectLst/>
                <a:uLnTx/>
                <a:uFillTx/>
                <a:latin typeface="Calibri"/>
                <a:ea typeface="+mn-ea"/>
                <a:cs typeface="Calibri"/>
              </a:rPr>
              <a:t> and Laura Woy.</a:t>
            </a:r>
          </a:p>
          <a:p>
            <a:pPr marL="175381" marR="0" lvl="0" indent="0" algn="l" defTabSz="806867" rtl="0" eaLnBrk="1" fontAlgn="auto" latinLnBrk="0" hangingPunct="1">
              <a:lnSpc>
                <a:spcPct val="100000"/>
              </a:lnSpc>
              <a:spcBef>
                <a:spcPts val="0"/>
              </a:spcBef>
              <a:spcAft>
                <a:spcPts val="0"/>
              </a:spcAft>
              <a:buClrTx/>
              <a:buSzTx/>
              <a:buFontTx/>
              <a:buNone/>
              <a:tabLst/>
              <a:defRPr/>
            </a:pPr>
            <a:r>
              <a:rPr kumimoji="0" lang="en-US" sz="971" b="1" i="0" u="none" strike="noStrike" kern="1200" cap="none" spc="0" normalizeH="0" baseline="0" noProof="0" dirty="0">
                <a:ln>
                  <a:noFill/>
                </a:ln>
                <a:effectLst/>
                <a:uLnTx/>
                <a:uFillTx/>
                <a:latin typeface="Calibri"/>
                <a:ea typeface="+mn-ea"/>
                <a:cs typeface="Calibri"/>
              </a:rPr>
              <a:t>Chorister: </a:t>
            </a:r>
            <a:r>
              <a:rPr kumimoji="0" lang="en-US" sz="971" b="0" i="0" u="none" strike="noStrike" kern="1200" cap="none" spc="0" normalizeH="0" baseline="0" noProof="0" dirty="0">
                <a:ln>
                  <a:noFill/>
                </a:ln>
                <a:effectLst/>
                <a:uLnTx/>
                <a:uFillTx/>
                <a:latin typeface="Calibri"/>
                <a:ea typeface="+mn-ea"/>
                <a:cs typeface="Calibri"/>
              </a:rPr>
              <a:t>Peggy </a:t>
            </a:r>
            <a:r>
              <a:rPr kumimoji="0" lang="en-US" sz="971" b="0" i="0" u="none" strike="noStrike" kern="1200" cap="none" spc="0" normalizeH="0" baseline="0" noProof="0" dirty="0" err="1">
                <a:ln>
                  <a:noFill/>
                </a:ln>
                <a:effectLst/>
                <a:uLnTx/>
                <a:uFillTx/>
                <a:latin typeface="Calibri"/>
                <a:ea typeface="+mn-ea"/>
                <a:cs typeface="Calibri"/>
              </a:rPr>
              <a:t>Kaunang</a:t>
            </a:r>
            <a:endParaRPr kumimoji="0" lang="en-US" sz="971" b="0" i="0" u="none" strike="noStrike" kern="1200" cap="none" spc="0" normalizeH="0" baseline="0" noProof="0" dirty="0">
              <a:ln>
                <a:noFill/>
              </a:ln>
              <a:effectLst/>
              <a:uLnTx/>
              <a:uFillTx/>
              <a:latin typeface="Calibri"/>
              <a:ea typeface="+mn-ea"/>
              <a:cs typeface="Calibri"/>
            </a:endParaRPr>
          </a:p>
        </p:txBody>
      </p:sp>
      <p:pic>
        <p:nvPicPr>
          <p:cNvPr id="43" name="Picture 42">
            <a:extLst>
              <a:ext uri="{FF2B5EF4-FFF2-40B4-BE49-F238E27FC236}">
                <a16:creationId xmlns:a16="http://schemas.microsoft.com/office/drawing/2014/main" id="{930277E7-BD92-4F0F-8664-1AD87D874B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75359" y="973128"/>
            <a:ext cx="2108018" cy="3258727"/>
          </a:xfrm>
          <a:prstGeom prst="rect">
            <a:avLst/>
          </a:prstGeom>
        </p:spPr>
      </p:pic>
      <p:sp>
        <p:nvSpPr>
          <p:cNvPr id="45" name="Rectangle 44">
            <a:extLst>
              <a:ext uri="{FF2B5EF4-FFF2-40B4-BE49-F238E27FC236}">
                <a16:creationId xmlns:a16="http://schemas.microsoft.com/office/drawing/2014/main" id="{820F5AB0-CD87-496E-9090-0E50077590C9}"/>
              </a:ext>
            </a:extLst>
          </p:cNvPr>
          <p:cNvSpPr/>
          <p:nvPr/>
        </p:nvSpPr>
        <p:spPr>
          <a:xfrm>
            <a:off x="8670292" y="4236056"/>
            <a:ext cx="4131308" cy="771294"/>
          </a:xfrm>
          <a:prstGeom prst="rect">
            <a:avLst/>
          </a:prstGeom>
          <a:solidFill>
            <a:srgbClr val="002060"/>
          </a:solidFill>
          <a:ln w="15875" cap="flat" cmpd="sng" algn="ctr">
            <a:noFill/>
            <a:prstDash val="solid"/>
          </a:ln>
          <a:effectLst/>
          <a:scene3d>
            <a:camera prst="orthographicFront"/>
            <a:lightRig rig="sunset" dir="t"/>
          </a:scene3d>
          <a:sp3d>
            <a:bevelT prst="convex"/>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14" b="0" i="0" u="none" strike="noStrike" kern="0" cap="none" spc="0" normalizeH="0" baseline="0" noProof="0">
              <a:ln>
                <a:noFill/>
              </a:ln>
              <a:solidFill>
                <a:srgbClr val="9B2D1F">
                  <a:lumMod val="20000"/>
                  <a:lumOff val="80000"/>
                </a:srgbClr>
              </a:solidFill>
              <a:effectLst/>
              <a:uLnTx/>
              <a:uFillTx/>
              <a:latin typeface="Century Gothic" panose="020B0502020202020204"/>
              <a:ea typeface="+mn-ea"/>
              <a:cs typeface="+mn-cs"/>
            </a:endParaRPr>
          </a:p>
        </p:txBody>
      </p:sp>
      <p:sp>
        <p:nvSpPr>
          <p:cNvPr id="50" name="TextBox 49">
            <a:extLst>
              <a:ext uri="{FF2B5EF4-FFF2-40B4-BE49-F238E27FC236}">
                <a16:creationId xmlns:a16="http://schemas.microsoft.com/office/drawing/2014/main" id="{EB63120E-043A-4573-AB17-CF3B33390B3A}"/>
              </a:ext>
            </a:extLst>
          </p:cNvPr>
          <p:cNvSpPr txBox="1"/>
          <p:nvPr/>
        </p:nvSpPr>
        <p:spPr>
          <a:xfrm>
            <a:off x="8809214" y="4296437"/>
            <a:ext cx="392429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Happy Sabbath! We are </a:t>
            </a:r>
            <a:r>
              <a:rPr kumimoji="0" lang="en-US" sz="1200" b="1" i="0" u="none" strike="noStrike" kern="1200" cap="none" spc="0" normalizeH="0" baseline="0" noProof="0" dirty="0" err="1">
                <a:ln>
                  <a:noFill/>
                </a:ln>
                <a:solidFill>
                  <a:prstClr val="white"/>
                </a:solidFill>
                <a:effectLst/>
                <a:uLnTx/>
                <a:uFillTx/>
                <a:latin typeface="Calibri" panose="020F0502020204030204"/>
                <a:ea typeface="+mn-ea"/>
                <a:cs typeface="+mn-cs"/>
              </a:rPr>
              <a:t>greatful</a:t>
            </a: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 you have come to be with us today. It is our hope you experience the Love of Christ and His Presence during our worship</a:t>
            </a:r>
          </a:p>
        </p:txBody>
      </p:sp>
      <p:sp>
        <p:nvSpPr>
          <p:cNvPr id="65" name="Rectangle 64">
            <a:extLst>
              <a:ext uri="{FF2B5EF4-FFF2-40B4-BE49-F238E27FC236}">
                <a16:creationId xmlns:a16="http://schemas.microsoft.com/office/drawing/2014/main" id="{0318E560-FC27-4294-ABD4-614421471D9B}"/>
              </a:ext>
            </a:extLst>
          </p:cNvPr>
          <p:cNvSpPr/>
          <p:nvPr/>
        </p:nvSpPr>
        <p:spPr>
          <a:xfrm>
            <a:off x="4931744" y="1493860"/>
            <a:ext cx="637601" cy="3387463"/>
          </a:xfrm>
          <a:prstGeom prst="rect">
            <a:avLst/>
          </a:prstGeom>
          <a:solidFill>
            <a:srgbClr val="1F3864"/>
          </a:solidFill>
          <a:ln w="10795" cap="flat" cmpd="sng" algn="ctr">
            <a:solidFill>
              <a:srgbClr val="1F3864">
                <a:shade val="50000"/>
              </a:srgbClr>
            </a:solidFill>
            <a:prstDash val="solid"/>
          </a:ln>
          <a:effectLst/>
          <a:scene3d>
            <a:camera prst="orthographicFront"/>
            <a:lightRig rig="threePt" dir="t"/>
          </a:scene3d>
          <a:sp3d>
            <a:bevelT w="139700" prst="cross"/>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orbel" panose="020B0503020204020204"/>
              <a:ea typeface="+mn-ea"/>
              <a:cs typeface="+mn-cs"/>
            </a:endParaRPr>
          </a:p>
        </p:txBody>
      </p:sp>
      <p:sp>
        <p:nvSpPr>
          <p:cNvPr id="37" name="TextBox 36">
            <a:extLst>
              <a:ext uri="{FF2B5EF4-FFF2-40B4-BE49-F238E27FC236}">
                <a16:creationId xmlns:a16="http://schemas.microsoft.com/office/drawing/2014/main" id="{DDAD9DC9-3E58-4F34-872F-8253C564DA75}"/>
              </a:ext>
            </a:extLst>
          </p:cNvPr>
          <p:cNvSpPr txBox="1"/>
          <p:nvPr/>
        </p:nvSpPr>
        <p:spPr>
          <a:xfrm>
            <a:off x="796024" y="183400"/>
            <a:ext cx="2514879" cy="336695"/>
          </a:xfrm>
          <a:prstGeom prst="rect">
            <a:avLst/>
          </a:prstGeom>
          <a:noFill/>
        </p:spPr>
        <p:txBody>
          <a:bodyPr wrap="square">
            <a:spAutoFit/>
          </a:bodyPr>
          <a:lstStyle/>
          <a:p>
            <a:pPr marL="11206" marR="0" lvl="0" indent="0" algn="l" defTabSz="806867" rtl="0" eaLnBrk="1" fontAlgn="auto" latinLnBrk="0" hangingPunct="1">
              <a:lnSpc>
                <a:spcPct val="100000"/>
              </a:lnSpc>
              <a:spcBef>
                <a:spcPts val="88"/>
              </a:spcBef>
              <a:spcAft>
                <a:spcPts val="0"/>
              </a:spcAft>
              <a:buClrTx/>
              <a:buSzTx/>
              <a:buFontTx/>
              <a:buNone/>
              <a:tabLst/>
              <a:defRPr/>
            </a:pPr>
            <a:r>
              <a:rPr kumimoji="0" lang="en-US" sz="1588" b="1" i="0" u="none" strike="noStrike" kern="1200" cap="none" spc="-31" normalizeH="0" baseline="0" noProof="0" dirty="0">
                <a:ln>
                  <a:noFill/>
                </a:ln>
                <a:solidFill>
                  <a:prstClr val="black"/>
                </a:solidFill>
                <a:effectLst/>
                <a:uLnTx/>
                <a:uFillTx/>
                <a:latin typeface="Calibri"/>
                <a:ea typeface="+mn-ea"/>
                <a:cs typeface="Calibri"/>
              </a:rPr>
              <a:t>Now, </a:t>
            </a:r>
            <a:r>
              <a:rPr kumimoji="0" lang="en-US" sz="1588" b="1" i="0" u="none" strike="noStrike" kern="1200" cap="none" spc="0" normalizeH="0" baseline="0" noProof="0" dirty="0">
                <a:ln>
                  <a:noFill/>
                </a:ln>
                <a:solidFill>
                  <a:prstClr val="black"/>
                </a:solidFill>
                <a:effectLst/>
                <a:uLnTx/>
                <a:uFillTx/>
                <a:latin typeface="Calibri"/>
                <a:ea typeface="+mn-ea"/>
                <a:cs typeface="Calibri"/>
              </a:rPr>
              <a:t>Dear</a:t>
            </a:r>
            <a:r>
              <a:rPr kumimoji="0" lang="en-US" sz="1588" b="1" i="0" u="none" strike="noStrike" kern="1200" cap="none" spc="-22" normalizeH="0" baseline="0" noProof="0" dirty="0">
                <a:ln>
                  <a:noFill/>
                </a:ln>
                <a:solidFill>
                  <a:prstClr val="black"/>
                </a:solidFill>
                <a:effectLst/>
                <a:uLnTx/>
                <a:uFillTx/>
                <a:latin typeface="Calibri"/>
                <a:ea typeface="+mn-ea"/>
                <a:cs typeface="Calibri"/>
              </a:rPr>
              <a:t> </a:t>
            </a:r>
            <a:r>
              <a:rPr kumimoji="0" lang="en-US" sz="1588" b="1" i="0" u="none" strike="noStrike" kern="1200" cap="none" spc="-9" normalizeH="0" baseline="0" noProof="0" dirty="0">
                <a:ln>
                  <a:noFill/>
                </a:ln>
                <a:solidFill>
                  <a:prstClr val="black"/>
                </a:solidFill>
                <a:effectLst/>
                <a:uLnTx/>
                <a:uFillTx/>
                <a:latin typeface="Calibri"/>
                <a:ea typeface="+mn-ea"/>
                <a:cs typeface="Calibri"/>
              </a:rPr>
              <a:t>Lord, </a:t>
            </a:r>
            <a:r>
              <a:rPr kumimoji="0" lang="en-US" sz="1588" b="1" i="0" u="none" strike="noStrike" kern="1200" cap="none" spc="0" normalizeH="0" baseline="0" noProof="0" dirty="0">
                <a:ln>
                  <a:noFill/>
                </a:ln>
                <a:solidFill>
                  <a:prstClr val="black"/>
                </a:solidFill>
                <a:effectLst/>
                <a:uLnTx/>
                <a:uFillTx/>
                <a:latin typeface="Calibri"/>
                <a:ea typeface="+mn-ea"/>
                <a:cs typeface="Calibri"/>
              </a:rPr>
              <a:t>As</a:t>
            </a:r>
            <a:r>
              <a:rPr kumimoji="0" lang="en-US" sz="1588" b="1" i="0" u="none" strike="noStrike" kern="1200" cap="none" spc="-18" normalizeH="0" baseline="0" noProof="0" dirty="0">
                <a:ln>
                  <a:noFill/>
                </a:ln>
                <a:solidFill>
                  <a:prstClr val="black"/>
                </a:solidFill>
                <a:effectLst/>
                <a:uLnTx/>
                <a:uFillTx/>
                <a:latin typeface="Calibri"/>
                <a:ea typeface="+mn-ea"/>
                <a:cs typeface="Calibri"/>
              </a:rPr>
              <a:t> </a:t>
            </a:r>
            <a:r>
              <a:rPr kumimoji="0" lang="en-US" sz="1588" b="1" i="0" u="none" strike="noStrike" kern="1200" cap="none" spc="-26" normalizeH="0" baseline="0" noProof="0" dirty="0">
                <a:ln>
                  <a:noFill/>
                </a:ln>
                <a:solidFill>
                  <a:prstClr val="black"/>
                </a:solidFill>
                <a:effectLst/>
                <a:uLnTx/>
                <a:uFillTx/>
                <a:latin typeface="Calibri"/>
                <a:ea typeface="+mn-ea"/>
                <a:cs typeface="Calibri"/>
              </a:rPr>
              <a:t>We</a:t>
            </a:r>
            <a:r>
              <a:rPr kumimoji="0" lang="en-US" sz="1588" b="1" i="0" u="none" strike="noStrike" kern="1200" cap="none" spc="-13" normalizeH="0" baseline="0" noProof="0" dirty="0">
                <a:ln>
                  <a:noFill/>
                </a:ln>
                <a:solidFill>
                  <a:prstClr val="black"/>
                </a:solidFill>
                <a:effectLst/>
                <a:uLnTx/>
                <a:uFillTx/>
                <a:latin typeface="Calibri"/>
                <a:ea typeface="+mn-ea"/>
                <a:cs typeface="Calibri"/>
              </a:rPr>
              <a:t> </a:t>
            </a:r>
            <a:r>
              <a:rPr kumimoji="0" lang="en-US" sz="1588" b="1" i="0" u="none" strike="noStrike" kern="1200" cap="none" spc="-22" normalizeH="0" baseline="0" noProof="0" dirty="0">
                <a:ln>
                  <a:noFill/>
                </a:ln>
                <a:solidFill>
                  <a:prstClr val="black"/>
                </a:solidFill>
                <a:effectLst/>
                <a:uLnTx/>
                <a:uFillTx/>
                <a:latin typeface="Calibri"/>
                <a:ea typeface="+mn-ea"/>
                <a:cs typeface="Calibri"/>
              </a:rPr>
              <a:t>Pray</a:t>
            </a:r>
            <a:endParaRPr kumimoji="0" lang="en-US" sz="1588" b="0" i="0" u="none" strike="noStrike" kern="1200" cap="none" spc="0" normalizeH="0" baseline="0" noProof="0" dirty="0">
              <a:ln>
                <a:noFill/>
              </a:ln>
              <a:solidFill>
                <a:prstClr val="black"/>
              </a:solidFill>
              <a:effectLst/>
              <a:uLnTx/>
              <a:uFillTx/>
              <a:latin typeface="Calibri"/>
              <a:ea typeface="+mn-ea"/>
              <a:cs typeface="Calibri"/>
            </a:endParaRPr>
          </a:p>
        </p:txBody>
      </p:sp>
      <p:sp>
        <p:nvSpPr>
          <p:cNvPr id="38" name="TextBox 37">
            <a:extLst>
              <a:ext uri="{FF2B5EF4-FFF2-40B4-BE49-F238E27FC236}">
                <a16:creationId xmlns:a16="http://schemas.microsoft.com/office/drawing/2014/main" id="{B65E7BEF-CF88-40C3-8D9B-4E9B98BB1E57}"/>
              </a:ext>
            </a:extLst>
          </p:cNvPr>
          <p:cNvSpPr txBox="1"/>
          <p:nvPr/>
        </p:nvSpPr>
        <p:spPr>
          <a:xfrm>
            <a:off x="515563" y="942381"/>
            <a:ext cx="2795340" cy="1396280"/>
          </a:xfrm>
          <a:prstGeom prst="rect">
            <a:avLst/>
          </a:prstGeom>
          <a:noFill/>
        </p:spPr>
        <p:txBody>
          <a:bodyPr wrap="square">
            <a:spAutoFit/>
          </a:bodyPr>
          <a:lstStyle/>
          <a:p>
            <a:pPr marL="0" marR="0" lvl="0" indent="0" algn="l" defTabSz="806867" rtl="0" eaLnBrk="1" fontAlgn="auto" latinLnBrk="0" hangingPunct="1">
              <a:lnSpc>
                <a:spcPct val="100000"/>
              </a:lnSpc>
              <a:spcBef>
                <a:spcPts val="0"/>
              </a:spcBef>
              <a:spcAft>
                <a:spcPts val="0"/>
              </a:spcAft>
              <a:buClrTx/>
              <a:buSzTx/>
              <a:buFontTx/>
              <a:buNone/>
              <a:tabLst/>
              <a:defRPr/>
            </a:pPr>
            <a:r>
              <a:rPr kumimoji="0" lang="en-US" sz="1059" b="0" i="0" u="none" strike="noStrike" kern="1200" cap="none" spc="0" normalizeH="0" baseline="0" noProof="0" dirty="0">
                <a:ln>
                  <a:noFill/>
                </a:ln>
                <a:solidFill>
                  <a:prstClr val="white"/>
                </a:solidFill>
                <a:effectLst/>
                <a:uLnTx/>
                <a:uFillTx/>
                <a:latin typeface="Calibri"/>
                <a:ea typeface="+mn-ea"/>
                <a:cs typeface="+mn-cs"/>
              </a:rPr>
              <a:t>Now, dear Lord, as we pray,</a:t>
            </a:r>
          </a:p>
          <a:p>
            <a:pPr marL="0" marR="0" lvl="0" indent="0" algn="l" defTabSz="806867" rtl="0" eaLnBrk="1" fontAlgn="auto" latinLnBrk="0" hangingPunct="1">
              <a:lnSpc>
                <a:spcPct val="100000"/>
              </a:lnSpc>
              <a:spcBef>
                <a:spcPts val="0"/>
              </a:spcBef>
              <a:spcAft>
                <a:spcPts val="0"/>
              </a:spcAft>
              <a:buClrTx/>
              <a:buSzTx/>
              <a:buFontTx/>
              <a:buNone/>
              <a:tabLst/>
              <a:defRPr/>
            </a:pPr>
            <a:r>
              <a:rPr kumimoji="0" lang="en-US" sz="1059" b="0" i="0" u="none" strike="noStrike" kern="1200" cap="none" spc="0" normalizeH="0" baseline="0" noProof="0" dirty="0">
                <a:ln>
                  <a:noFill/>
                </a:ln>
                <a:solidFill>
                  <a:prstClr val="white"/>
                </a:solidFill>
                <a:effectLst/>
                <a:uLnTx/>
                <a:uFillTx/>
                <a:latin typeface="Calibri"/>
                <a:ea typeface="+mn-ea"/>
                <a:cs typeface="+mn-cs"/>
              </a:rPr>
              <a:t>Take our hearts and minds far away</a:t>
            </a:r>
          </a:p>
          <a:p>
            <a:pPr marL="0" marR="0" lvl="0" indent="0" algn="l" defTabSz="806867" rtl="0" eaLnBrk="1" fontAlgn="auto" latinLnBrk="0" hangingPunct="1">
              <a:lnSpc>
                <a:spcPct val="100000"/>
              </a:lnSpc>
              <a:spcBef>
                <a:spcPts val="0"/>
              </a:spcBef>
              <a:spcAft>
                <a:spcPts val="0"/>
              </a:spcAft>
              <a:buClrTx/>
              <a:buSzTx/>
              <a:buFontTx/>
              <a:buNone/>
              <a:tabLst/>
              <a:defRPr/>
            </a:pPr>
            <a:r>
              <a:rPr kumimoji="0" lang="en-US" sz="1059" b="0" i="0" u="none" strike="noStrike" kern="1200" cap="none" spc="0" normalizeH="0" baseline="0" noProof="0" dirty="0">
                <a:ln>
                  <a:noFill/>
                </a:ln>
                <a:solidFill>
                  <a:prstClr val="white"/>
                </a:solidFill>
                <a:effectLst/>
                <a:uLnTx/>
                <a:uFillTx/>
                <a:latin typeface="Calibri"/>
                <a:ea typeface="+mn-ea"/>
                <a:cs typeface="+mn-cs"/>
              </a:rPr>
              <a:t>From the press of the world all around</a:t>
            </a:r>
          </a:p>
          <a:p>
            <a:pPr marL="0" marR="0" lvl="0" indent="0" algn="l" defTabSz="806867" rtl="0" eaLnBrk="1" fontAlgn="auto" latinLnBrk="0" hangingPunct="1">
              <a:lnSpc>
                <a:spcPct val="100000"/>
              </a:lnSpc>
              <a:spcBef>
                <a:spcPts val="0"/>
              </a:spcBef>
              <a:spcAft>
                <a:spcPts val="0"/>
              </a:spcAft>
              <a:buClrTx/>
              <a:buSzTx/>
              <a:buFontTx/>
              <a:buNone/>
              <a:tabLst/>
              <a:defRPr/>
            </a:pPr>
            <a:r>
              <a:rPr kumimoji="0" lang="en-US" sz="1059" b="0" i="0" u="none" strike="noStrike" kern="1200" cap="none" spc="0" normalizeH="0" baseline="0" noProof="0" dirty="0">
                <a:ln>
                  <a:noFill/>
                </a:ln>
                <a:solidFill>
                  <a:prstClr val="white"/>
                </a:solidFill>
                <a:effectLst/>
                <a:uLnTx/>
                <a:uFillTx/>
                <a:latin typeface="Calibri"/>
                <a:ea typeface="+mn-ea"/>
                <a:cs typeface="+mn-cs"/>
              </a:rPr>
              <a:t>To You Throne where grace does abound.  </a:t>
            </a:r>
          </a:p>
          <a:p>
            <a:pPr marL="0" marR="0" lvl="0" indent="0" algn="l" defTabSz="806867" rtl="0" eaLnBrk="1" fontAlgn="auto" latinLnBrk="0" hangingPunct="1">
              <a:lnSpc>
                <a:spcPct val="100000"/>
              </a:lnSpc>
              <a:spcBef>
                <a:spcPts val="0"/>
              </a:spcBef>
              <a:spcAft>
                <a:spcPts val="0"/>
              </a:spcAft>
              <a:buClrTx/>
              <a:buSzTx/>
              <a:buFontTx/>
              <a:buNone/>
              <a:tabLst/>
              <a:defRPr/>
            </a:pPr>
            <a:r>
              <a:rPr kumimoji="0" lang="en-US" sz="1059" b="0" i="0" u="none" strike="noStrike" kern="1200" cap="none" spc="0" normalizeH="0" baseline="0" noProof="0" dirty="0">
                <a:ln>
                  <a:noFill/>
                </a:ln>
                <a:solidFill>
                  <a:prstClr val="white"/>
                </a:solidFill>
                <a:effectLst/>
                <a:uLnTx/>
                <a:uFillTx/>
                <a:latin typeface="Calibri"/>
                <a:ea typeface="+mn-ea"/>
                <a:cs typeface="+mn-cs"/>
              </a:rPr>
              <a:t>May our lives be transformed by Your Love,  May our souls be refreshed from above,</a:t>
            </a:r>
          </a:p>
          <a:p>
            <a:pPr marL="0" marR="0" lvl="0" indent="0" algn="l" defTabSz="806867" rtl="0" eaLnBrk="1" fontAlgn="auto" latinLnBrk="0" hangingPunct="1">
              <a:lnSpc>
                <a:spcPct val="100000"/>
              </a:lnSpc>
              <a:spcBef>
                <a:spcPts val="0"/>
              </a:spcBef>
              <a:spcAft>
                <a:spcPts val="0"/>
              </a:spcAft>
              <a:buClrTx/>
              <a:buSzTx/>
              <a:buFontTx/>
              <a:buNone/>
              <a:tabLst/>
              <a:defRPr/>
            </a:pPr>
            <a:r>
              <a:rPr kumimoji="0" lang="en-US" sz="1059" b="0" i="0" u="none" strike="noStrike" kern="1200" cap="none" spc="0" normalizeH="0" baseline="0" noProof="0" dirty="0">
                <a:ln>
                  <a:noFill/>
                </a:ln>
                <a:solidFill>
                  <a:prstClr val="white"/>
                </a:solidFill>
                <a:effectLst/>
                <a:uLnTx/>
                <a:uFillTx/>
                <a:latin typeface="Calibri"/>
                <a:ea typeface="+mn-ea"/>
                <a:cs typeface="+mn-cs"/>
              </a:rPr>
              <a:t>At this moment, let people everywhere  Join us now we come to You in prayer.</a:t>
            </a:r>
          </a:p>
        </p:txBody>
      </p:sp>
      <p:sp>
        <p:nvSpPr>
          <p:cNvPr id="56" name="TextBox 55">
            <a:extLst>
              <a:ext uri="{FF2B5EF4-FFF2-40B4-BE49-F238E27FC236}">
                <a16:creationId xmlns:a16="http://schemas.microsoft.com/office/drawing/2014/main" id="{A2E36B90-B046-4BC1-A1A1-3064EC6B5CA4}"/>
              </a:ext>
            </a:extLst>
          </p:cNvPr>
          <p:cNvSpPr txBox="1"/>
          <p:nvPr/>
        </p:nvSpPr>
        <p:spPr>
          <a:xfrm>
            <a:off x="843056" y="2792879"/>
            <a:ext cx="2467847" cy="336695"/>
          </a:xfrm>
          <a:prstGeom prst="rect">
            <a:avLst/>
          </a:prstGeom>
          <a:noFill/>
        </p:spPr>
        <p:txBody>
          <a:bodyPr wrap="square">
            <a:spAutoFit/>
          </a:bodyPr>
          <a:lstStyle/>
          <a:p>
            <a:pPr marL="0" marR="0" lvl="0" indent="0" algn="l" defTabSz="806867" rtl="0" eaLnBrk="1" fontAlgn="auto" latinLnBrk="0" hangingPunct="1">
              <a:lnSpc>
                <a:spcPct val="100000"/>
              </a:lnSpc>
              <a:spcBef>
                <a:spcPts val="0"/>
              </a:spcBef>
              <a:spcAft>
                <a:spcPts val="0"/>
              </a:spcAft>
              <a:buClrTx/>
              <a:buSzTx/>
              <a:buFontTx/>
              <a:buNone/>
              <a:tabLst/>
              <a:defRPr/>
            </a:pPr>
            <a:r>
              <a:rPr kumimoji="0" lang="en-US" sz="1588" b="1" i="0" u="none" strike="noStrike" kern="1200" cap="none" spc="0" normalizeH="0" baseline="0" noProof="0" dirty="0" err="1">
                <a:ln>
                  <a:noFill/>
                </a:ln>
                <a:solidFill>
                  <a:prstClr val="white"/>
                </a:solidFill>
                <a:effectLst/>
                <a:uLnTx/>
                <a:uFillTx/>
                <a:latin typeface="Calibri"/>
                <a:ea typeface="+mn-ea"/>
                <a:cs typeface="+mn-cs"/>
              </a:rPr>
              <a:t>Kusiapkan</a:t>
            </a:r>
            <a:r>
              <a:rPr kumimoji="0" lang="en-US" sz="1588" b="1" i="0" u="none" strike="noStrike" kern="1200" cap="none" spc="0" normalizeH="0" baseline="0" noProof="0" dirty="0">
                <a:ln>
                  <a:noFill/>
                </a:ln>
                <a:solidFill>
                  <a:prstClr val="white"/>
                </a:solidFill>
                <a:effectLst/>
                <a:uLnTx/>
                <a:uFillTx/>
                <a:latin typeface="Calibri"/>
                <a:ea typeface="+mn-ea"/>
                <a:cs typeface="+mn-cs"/>
              </a:rPr>
              <a:t> </a:t>
            </a:r>
            <a:r>
              <a:rPr kumimoji="0" lang="en-US" sz="1588" b="1" i="0" u="none" strike="noStrike" kern="1200" cap="none" spc="0" normalizeH="0" baseline="0" noProof="0" dirty="0" err="1">
                <a:ln>
                  <a:noFill/>
                </a:ln>
                <a:solidFill>
                  <a:prstClr val="white"/>
                </a:solidFill>
                <a:effectLst/>
                <a:uLnTx/>
                <a:uFillTx/>
                <a:latin typeface="Calibri"/>
                <a:ea typeface="+mn-ea"/>
                <a:cs typeface="+mn-cs"/>
              </a:rPr>
              <a:t>Hatiku</a:t>
            </a:r>
            <a:r>
              <a:rPr kumimoji="0" lang="en-US" sz="1588" b="1" i="0" u="none" strike="noStrike" kern="1200" cap="none" spc="0" normalizeH="0" baseline="0" noProof="0" dirty="0">
                <a:ln>
                  <a:noFill/>
                </a:ln>
                <a:solidFill>
                  <a:prstClr val="white"/>
                </a:solidFill>
                <a:effectLst/>
                <a:uLnTx/>
                <a:uFillTx/>
                <a:latin typeface="Calibri"/>
                <a:ea typeface="+mn-ea"/>
                <a:cs typeface="+mn-cs"/>
              </a:rPr>
              <a:t> </a:t>
            </a:r>
            <a:r>
              <a:rPr kumimoji="0" lang="en-US" sz="1588" b="1" i="0" u="none" strike="noStrike" kern="1200" cap="none" spc="0" normalizeH="0" baseline="0" noProof="0" dirty="0" err="1">
                <a:ln>
                  <a:noFill/>
                </a:ln>
                <a:solidFill>
                  <a:prstClr val="white"/>
                </a:solidFill>
                <a:effectLst/>
                <a:uLnTx/>
                <a:uFillTx/>
                <a:latin typeface="Calibri"/>
                <a:ea typeface="+mn-ea"/>
                <a:cs typeface="+mn-cs"/>
              </a:rPr>
              <a:t>Tuhan</a:t>
            </a:r>
            <a:endParaRPr kumimoji="0" lang="en-US" sz="1588" b="1" i="0" u="none" strike="noStrike" kern="1200" cap="none" spc="0" normalizeH="0" baseline="0" noProof="0" dirty="0">
              <a:ln>
                <a:noFill/>
              </a:ln>
              <a:solidFill>
                <a:prstClr val="white"/>
              </a:solidFill>
              <a:effectLst/>
              <a:uLnTx/>
              <a:uFillTx/>
              <a:latin typeface="Calibri"/>
              <a:ea typeface="+mn-ea"/>
              <a:cs typeface="+mn-cs"/>
            </a:endParaRPr>
          </a:p>
        </p:txBody>
      </p:sp>
      <p:sp>
        <p:nvSpPr>
          <p:cNvPr id="63" name="TextBox 62">
            <a:extLst>
              <a:ext uri="{FF2B5EF4-FFF2-40B4-BE49-F238E27FC236}">
                <a16:creationId xmlns:a16="http://schemas.microsoft.com/office/drawing/2014/main" id="{BE39B708-351E-4FE8-8AFC-95EA225B08D1}"/>
              </a:ext>
            </a:extLst>
          </p:cNvPr>
          <p:cNvSpPr txBox="1"/>
          <p:nvPr/>
        </p:nvSpPr>
        <p:spPr>
          <a:xfrm>
            <a:off x="499606" y="3259738"/>
            <a:ext cx="2935132" cy="2211246"/>
          </a:xfrm>
          <a:prstGeom prst="rect">
            <a:avLst/>
          </a:prstGeom>
          <a:noFill/>
        </p:spPr>
        <p:txBody>
          <a:bodyPr wrap="square">
            <a:spAutoFit/>
          </a:bodyPr>
          <a:lstStyle/>
          <a:p>
            <a:pPr marL="0" marR="0" lvl="0" indent="0" algn="l" defTabSz="806867" rtl="0" eaLnBrk="1" fontAlgn="auto" latinLnBrk="0" hangingPunct="1">
              <a:lnSpc>
                <a:spcPct val="100000"/>
              </a:lnSpc>
              <a:spcBef>
                <a:spcPts val="0"/>
              </a:spcBef>
              <a:spcAft>
                <a:spcPts val="0"/>
              </a:spcAft>
              <a:buClrTx/>
              <a:buSzTx/>
              <a:buFontTx/>
              <a:buNone/>
              <a:tabLst/>
              <a:defRPr/>
            </a:pPr>
            <a:r>
              <a:rPr kumimoji="0" lang="en-US" sz="1059" b="1" i="0" u="none" strike="noStrike" kern="1200" cap="none" spc="0" normalizeH="0" baseline="0" noProof="0" dirty="0" err="1">
                <a:ln>
                  <a:noFill/>
                </a:ln>
                <a:effectLst/>
                <a:uLnTx/>
                <a:uFillTx/>
                <a:latin typeface="Calibri"/>
                <a:ea typeface="+mn-ea"/>
                <a:cs typeface="+mn-cs"/>
              </a:rPr>
              <a:t>Kusiapkan</a:t>
            </a:r>
            <a:r>
              <a:rPr kumimoji="0" lang="en-US" sz="1059" b="1" i="0" u="none" strike="noStrike" kern="1200" cap="none" spc="0" normalizeH="0" baseline="0" noProof="0" dirty="0">
                <a:ln>
                  <a:noFill/>
                </a:ln>
                <a:effectLst/>
                <a:uLnTx/>
                <a:uFillTx/>
                <a:latin typeface="Calibri"/>
                <a:ea typeface="+mn-ea"/>
                <a:cs typeface="+mn-cs"/>
              </a:rPr>
              <a:t> </a:t>
            </a:r>
            <a:r>
              <a:rPr kumimoji="0" lang="en-US" sz="1059" b="1" i="0" u="none" strike="noStrike" kern="1200" cap="none" spc="0" normalizeH="0" baseline="0" noProof="0" dirty="0" err="1">
                <a:ln>
                  <a:noFill/>
                </a:ln>
                <a:effectLst/>
                <a:uLnTx/>
                <a:uFillTx/>
                <a:latin typeface="Calibri"/>
                <a:ea typeface="+mn-ea"/>
                <a:cs typeface="+mn-cs"/>
              </a:rPr>
              <a:t>Hatiku</a:t>
            </a:r>
            <a:r>
              <a:rPr kumimoji="0" lang="en-US" sz="1059" b="1" i="0" u="none" strike="noStrike" kern="1200" cap="none" spc="0" normalizeH="0" baseline="0" noProof="0" dirty="0">
                <a:ln>
                  <a:noFill/>
                </a:ln>
                <a:effectLst/>
                <a:uLnTx/>
                <a:uFillTx/>
                <a:latin typeface="Calibri"/>
                <a:ea typeface="+mn-ea"/>
                <a:cs typeface="+mn-cs"/>
              </a:rPr>
              <a:t> </a:t>
            </a:r>
            <a:r>
              <a:rPr kumimoji="0" lang="en-US" sz="1059" b="1" i="0" u="none" strike="noStrike" kern="1200" cap="none" spc="0" normalizeH="0" baseline="0" noProof="0" dirty="0" err="1">
                <a:ln>
                  <a:noFill/>
                </a:ln>
                <a:effectLst/>
                <a:uLnTx/>
                <a:uFillTx/>
                <a:latin typeface="Calibri"/>
                <a:ea typeface="+mn-ea"/>
                <a:cs typeface="+mn-cs"/>
              </a:rPr>
              <a:t>Tuhan</a:t>
            </a:r>
            <a:endParaRPr kumimoji="0" lang="en-US" sz="1059" b="1" i="0" u="none" strike="noStrike" kern="1200" cap="none" spc="0" normalizeH="0" baseline="0" noProof="0" dirty="0">
              <a:ln>
                <a:noFill/>
              </a:ln>
              <a:effectLst/>
              <a:uLnTx/>
              <a:uFillTx/>
              <a:latin typeface="Calibri"/>
              <a:ea typeface="+mn-ea"/>
              <a:cs typeface="+mn-cs"/>
            </a:endParaRPr>
          </a:p>
          <a:p>
            <a:pPr marL="0" marR="0" lvl="0" indent="0" algn="l" defTabSz="806867" rtl="0" eaLnBrk="1" fontAlgn="auto" latinLnBrk="0" hangingPunct="1">
              <a:lnSpc>
                <a:spcPct val="100000"/>
              </a:lnSpc>
              <a:spcBef>
                <a:spcPts val="0"/>
              </a:spcBef>
              <a:spcAft>
                <a:spcPts val="0"/>
              </a:spcAft>
              <a:buClrTx/>
              <a:buSzTx/>
              <a:buFontTx/>
              <a:buNone/>
              <a:tabLst/>
              <a:defRPr/>
            </a:pPr>
            <a:r>
              <a:rPr kumimoji="0" lang="en-US" sz="1059" b="1" i="0" u="none" strike="noStrike" kern="1200" cap="none" spc="0" normalizeH="0" baseline="0" noProof="0" dirty="0" err="1">
                <a:ln>
                  <a:noFill/>
                </a:ln>
                <a:effectLst/>
                <a:uLnTx/>
                <a:uFillTx/>
                <a:latin typeface="Calibri"/>
                <a:ea typeface="+mn-ea"/>
                <a:cs typeface="+mn-cs"/>
              </a:rPr>
              <a:t>Tuk</a:t>
            </a:r>
            <a:r>
              <a:rPr kumimoji="0" lang="en-US" sz="1059" b="1" i="0" u="none" strike="noStrike" kern="1200" cap="none" spc="0" normalizeH="0" baseline="0" noProof="0" dirty="0">
                <a:ln>
                  <a:noFill/>
                </a:ln>
                <a:effectLst/>
                <a:uLnTx/>
                <a:uFillTx/>
                <a:latin typeface="Calibri"/>
                <a:ea typeface="+mn-ea"/>
                <a:cs typeface="+mn-cs"/>
              </a:rPr>
              <a:t> </a:t>
            </a:r>
            <a:r>
              <a:rPr kumimoji="0" lang="en-US" sz="1059" b="1" i="0" u="none" strike="noStrike" kern="1200" cap="none" spc="0" normalizeH="0" baseline="0" noProof="0" dirty="0" err="1">
                <a:ln>
                  <a:noFill/>
                </a:ln>
                <a:effectLst/>
                <a:uLnTx/>
                <a:uFillTx/>
                <a:latin typeface="Calibri"/>
                <a:ea typeface="+mn-ea"/>
                <a:cs typeface="+mn-cs"/>
              </a:rPr>
              <a:t>dengar</a:t>
            </a:r>
            <a:r>
              <a:rPr kumimoji="0" lang="en-US" sz="1059" b="1" i="0" u="none" strike="noStrike" kern="1200" cap="none" spc="0" normalizeH="0" baseline="0" noProof="0" dirty="0">
                <a:ln>
                  <a:noFill/>
                </a:ln>
                <a:effectLst/>
                <a:uLnTx/>
                <a:uFillTx/>
                <a:latin typeface="Calibri"/>
                <a:ea typeface="+mn-ea"/>
                <a:cs typeface="+mn-cs"/>
              </a:rPr>
              <a:t> </a:t>
            </a:r>
            <a:r>
              <a:rPr kumimoji="0" lang="en-US" sz="1059" b="1" i="0" u="none" strike="noStrike" kern="1200" cap="none" spc="0" normalizeH="0" baseline="0" noProof="0" dirty="0" err="1">
                <a:ln>
                  <a:noFill/>
                </a:ln>
                <a:effectLst/>
                <a:uLnTx/>
                <a:uFillTx/>
                <a:latin typeface="Calibri"/>
                <a:ea typeface="+mn-ea"/>
                <a:cs typeface="+mn-cs"/>
              </a:rPr>
              <a:t>Firman</a:t>
            </a:r>
            <a:r>
              <a:rPr kumimoji="0" lang="en-US" sz="1059" b="1" i="0" u="none" strike="noStrike" kern="1200" cap="none" spc="0" normalizeH="0" baseline="0" noProof="0" dirty="0">
                <a:ln>
                  <a:noFill/>
                </a:ln>
                <a:effectLst/>
                <a:uLnTx/>
                <a:uFillTx/>
                <a:latin typeface="Calibri"/>
                <a:ea typeface="+mn-ea"/>
                <a:cs typeface="+mn-cs"/>
              </a:rPr>
              <a:t>-Mu </a:t>
            </a:r>
            <a:r>
              <a:rPr kumimoji="0" lang="en-US" sz="1059" b="1" i="0" u="none" strike="noStrike" kern="1200" cap="none" spc="0" normalizeH="0" baseline="0" noProof="0" dirty="0" err="1">
                <a:ln>
                  <a:noFill/>
                </a:ln>
                <a:effectLst/>
                <a:uLnTx/>
                <a:uFillTx/>
                <a:latin typeface="Calibri"/>
                <a:ea typeface="+mn-ea"/>
                <a:cs typeface="+mn-cs"/>
              </a:rPr>
              <a:t>saat</a:t>
            </a:r>
            <a:r>
              <a:rPr kumimoji="0" lang="en-US" sz="1059" b="1" i="0" u="none" strike="noStrike" kern="1200" cap="none" spc="0" normalizeH="0" baseline="0" noProof="0" dirty="0">
                <a:ln>
                  <a:noFill/>
                </a:ln>
                <a:effectLst/>
                <a:uLnTx/>
                <a:uFillTx/>
                <a:latin typeface="Calibri"/>
                <a:ea typeface="+mn-ea"/>
                <a:cs typeface="+mn-cs"/>
              </a:rPr>
              <a:t> </a:t>
            </a:r>
            <a:r>
              <a:rPr kumimoji="0" lang="en-US" sz="1059" b="1" i="0" u="none" strike="noStrike" kern="1200" cap="none" spc="0" normalizeH="0" baseline="0" noProof="0" dirty="0" err="1">
                <a:ln>
                  <a:noFill/>
                </a:ln>
                <a:effectLst/>
                <a:uLnTx/>
                <a:uFillTx/>
                <a:latin typeface="Calibri"/>
                <a:ea typeface="+mn-ea"/>
                <a:cs typeface="+mn-cs"/>
              </a:rPr>
              <a:t>ini</a:t>
            </a:r>
            <a:r>
              <a:rPr kumimoji="0" lang="en-US" sz="1059" b="1" i="0" u="none" strike="noStrike" kern="1200" cap="none" spc="0" normalizeH="0" baseline="0" noProof="0" dirty="0">
                <a:ln>
                  <a:noFill/>
                </a:ln>
                <a:effectLst/>
                <a:uLnTx/>
                <a:uFillTx/>
                <a:latin typeface="Calibri"/>
                <a:ea typeface="+mn-ea"/>
                <a:cs typeface="+mn-cs"/>
              </a:rPr>
              <a:t>  Ku sujud </a:t>
            </a:r>
            <a:r>
              <a:rPr kumimoji="0" lang="en-US" sz="1059" b="1" i="0" u="none" strike="noStrike" kern="1200" cap="none" spc="0" normalizeH="0" baseline="0" noProof="0" dirty="0" err="1">
                <a:ln>
                  <a:noFill/>
                </a:ln>
                <a:effectLst/>
                <a:uLnTx/>
                <a:uFillTx/>
                <a:latin typeface="Calibri"/>
                <a:ea typeface="+mn-ea"/>
                <a:cs typeface="+mn-cs"/>
              </a:rPr>
              <a:t>menyembah</a:t>
            </a:r>
            <a:r>
              <a:rPr kumimoji="0" lang="en-US" sz="1059" b="1" i="0" u="none" strike="noStrike" kern="1200" cap="none" spc="0" normalizeH="0" baseline="0" noProof="0" dirty="0">
                <a:ln>
                  <a:noFill/>
                </a:ln>
                <a:effectLst/>
                <a:uLnTx/>
                <a:uFillTx/>
                <a:latin typeface="Calibri"/>
                <a:ea typeface="+mn-ea"/>
                <a:cs typeface="+mn-cs"/>
              </a:rPr>
              <a:t>-Mu </a:t>
            </a:r>
            <a:r>
              <a:rPr kumimoji="0" lang="en-US" sz="1059" b="1" i="0" u="none" strike="noStrike" kern="1200" cap="none" spc="0" normalizeH="0" baseline="0" noProof="0" dirty="0" err="1">
                <a:ln>
                  <a:noFill/>
                </a:ln>
                <a:effectLst/>
                <a:uLnTx/>
                <a:uFillTx/>
                <a:latin typeface="Calibri"/>
                <a:ea typeface="+mn-ea"/>
                <a:cs typeface="+mn-cs"/>
              </a:rPr>
              <a:t>Tuhan</a:t>
            </a:r>
            <a:r>
              <a:rPr kumimoji="0" lang="en-US" sz="1059" b="1" i="0" u="none" strike="noStrike" kern="1200" cap="none" spc="0" normalizeH="0" baseline="0" noProof="0" dirty="0">
                <a:ln>
                  <a:noFill/>
                </a:ln>
                <a:effectLst/>
                <a:uLnTx/>
                <a:uFillTx/>
                <a:latin typeface="Calibri"/>
                <a:ea typeface="+mn-ea"/>
                <a:cs typeface="+mn-cs"/>
              </a:rPr>
              <a:t>  Masuk </a:t>
            </a:r>
            <a:r>
              <a:rPr kumimoji="0" lang="en-US" sz="1059" b="1" i="0" u="none" strike="noStrike" kern="1200" cap="none" spc="0" normalizeH="0" baseline="0" noProof="0" dirty="0" err="1">
                <a:ln>
                  <a:noFill/>
                </a:ln>
                <a:effectLst/>
                <a:uLnTx/>
                <a:uFillTx/>
                <a:latin typeface="Calibri"/>
                <a:ea typeface="+mn-ea"/>
                <a:cs typeface="+mn-cs"/>
              </a:rPr>
              <a:t>hadirat</a:t>
            </a:r>
            <a:r>
              <a:rPr kumimoji="0" lang="en-US" sz="1059" b="1" i="0" u="none" strike="noStrike" kern="1200" cap="none" spc="0" normalizeH="0" baseline="0" noProof="0" dirty="0">
                <a:ln>
                  <a:noFill/>
                </a:ln>
                <a:effectLst/>
                <a:uLnTx/>
                <a:uFillTx/>
                <a:latin typeface="Calibri"/>
                <a:ea typeface="+mn-ea"/>
                <a:cs typeface="+mn-cs"/>
              </a:rPr>
              <a:t>-Mu </a:t>
            </a:r>
            <a:r>
              <a:rPr kumimoji="0" lang="en-US" sz="1059" b="1" i="0" u="none" strike="noStrike" kern="1200" cap="none" spc="0" normalizeH="0" baseline="0" noProof="0" dirty="0" err="1">
                <a:ln>
                  <a:noFill/>
                </a:ln>
                <a:effectLst/>
                <a:uLnTx/>
                <a:uFillTx/>
                <a:latin typeface="Calibri"/>
                <a:ea typeface="+mn-ea"/>
                <a:cs typeface="+mn-cs"/>
              </a:rPr>
              <a:t>saat</a:t>
            </a:r>
            <a:r>
              <a:rPr kumimoji="0" lang="en-US" sz="1059" b="1" i="0" u="none" strike="noStrike" kern="1200" cap="none" spc="0" normalizeH="0" baseline="0" noProof="0" dirty="0">
                <a:ln>
                  <a:noFill/>
                </a:ln>
                <a:effectLst/>
                <a:uLnTx/>
                <a:uFillTx/>
                <a:latin typeface="Calibri"/>
                <a:ea typeface="+mn-ea"/>
                <a:cs typeface="+mn-cs"/>
              </a:rPr>
              <a:t> </a:t>
            </a:r>
            <a:r>
              <a:rPr kumimoji="0" lang="en-US" sz="1059" b="1" i="0" u="none" strike="noStrike" kern="1200" cap="none" spc="0" normalizeH="0" baseline="0" noProof="0" dirty="0" err="1">
                <a:ln>
                  <a:noFill/>
                </a:ln>
                <a:effectLst/>
                <a:uLnTx/>
                <a:uFillTx/>
                <a:latin typeface="Calibri"/>
                <a:ea typeface="+mn-ea"/>
                <a:cs typeface="+mn-cs"/>
              </a:rPr>
              <a:t>ini</a:t>
            </a:r>
            <a:endParaRPr kumimoji="0" lang="en-US" sz="1059" b="1" i="0" u="none" strike="noStrike" kern="1200" cap="none" spc="0" normalizeH="0" baseline="0" noProof="0" dirty="0">
              <a:ln>
                <a:noFill/>
              </a:ln>
              <a:effectLst/>
              <a:uLnTx/>
              <a:uFillTx/>
              <a:latin typeface="Calibri"/>
              <a:ea typeface="+mn-ea"/>
              <a:cs typeface="+mn-cs"/>
            </a:endParaRPr>
          </a:p>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059" b="1" i="0" u="none" strike="noStrike" kern="1200" cap="none" spc="0" normalizeH="0" baseline="0" noProof="0" dirty="0">
              <a:ln>
                <a:noFill/>
              </a:ln>
              <a:effectLst/>
              <a:uLnTx/>
              <a:uFillTx/>
              <a:latin typeface="Calibri"/>
              <a:ea typeface="+mn-ea"/>
              <a:cs typeface="+mn-cs"/>
            </a:endParaRPr>
          </a:p>
          <a:p>
            <a:pPr marL="0" marR="0" lvl="0" indent="0" algn="l" defTabSz="806867" rtl="0" eaLnBrk="1" fontAlgn="auto" latinLnBrk="0" hangingPunct="1">
              <a:lnSpc>
                <a:spcPct val="100000"/>
              </a:lnSpc>
              <a:spcBef>
                <a:spcPts val="0"/>
              </a:spcBef>
              <a:spcAft>
                <a:spcPts val="0"/>
              </a:spcAft>
              <a:buClrTx/>
              <a:buSzTx/>
              <a:buFontTx/>
              <a:buNone/>
              <a:tabLst/>
              <a:defRPr/>
            </a:pPr>
            <a:r>
              <a:rPr kumimoji="0" lang="en-US" sz="1059" b="1" i="0" u="none" strike="noStrike" kern="1200" cap="none" spc="0" normalizeH="0" baseline="0" noProof="0" dirty="0" err="1">
                <a:ln>
                  <a:noFill/>
                </a:ln>
                <a:effectLst/>
                <a:uLnTx/>
                <a:uFillTx/>
                <a:latin typeface="Calibri"/>
                <a:ea typeface="+mn-ea"/>
                <a:cs typeface="+mn-cs"/>
              </a:rPr>
              <a:t>Curahkan</a:t>
            </a:r>
            <a:r>
              <a:rPr kumimoji="0" lang="en-US" sz="1059" b="1" i="0" u="none" strike="noStrike" kern="1200" cap="none" spc="0" normalizeH="0" baseline="0" noProof="0" dirty="0">
                <a:ln>
                  <a:noFill/>
                </a:ln>
                <a:effectLst/>
                <a:uLnTx/>
                <a:uFillTx/>
                <a:latin typeface="Calibri"/>
                <a:ea typeface="+mn-ea"/>
                <a:cs typeface="+mn-cs"/>
              </a:rPr>
              <a:t> </a:t>
            </a:r>
            <a:r>
              <a:rPr kumimoji="0" lang="en-US" sz="1059" b="1" i="0" u="none" strike="noStrike" kern="1200" cap="none" spc="0" normalizeH="0" baseline="0" noProof="0" dirty="0" err="1">
                <a:ln>
                  <a:noFill/>
                </a:ln>
                <a:effectLst/>
                <a:uLnTx/>
                <a:uFillTx/>
                <a:latin typeface="Calibri"/>
                <a:ea typeface="+mn-ea"/>
                <a:cs typeface="+mn-cs"/>
              </a:rPr>
              <a:t>urapan</a:t>
            </a:r>
            <a:r>
              <a:rPr kumimoji="0" lang="en-US" sz="1059" b="1" i="0" u="none" strike="noStrike" kern="1200" cap="none" spc="0" normalizeH="0" baseline="0" noProof="0" dirty="0">
                <a:ln>
                  <a:noFill/>
                </a:ln>
                <a:effectLst/>
                <a:uLnTx/>
                <a:uFillTx/>
                <a:latin typeface="Calibri"/>
                <a:ea typeface="+mn-ea"/>
                <a:cs typeface="+mn-cs"/>
              </a:rPr>
              <a:t>-Mu </a:t>
            </a:r>
            <a:r>
              <a:rPr kumimoji="0" lang="en-US" sz="1059" b="1" i="0" u="none" strike="noStrike" kern="1200" cap="none" spc="0" normalizeH="0" baseline="0" noProof="0" dirty="0" err="1">
                <a:ln>
                  <a:noFill/>
                </a:ln>
                <a:effectLst/>
                <a:uLnTx/>
                <a:uFillTx/>
                <a:latin typeface="Calibri"/>
                <a:ea typeface="+mn-ea"/>
                <a:cs typeface="+mn-cs"/>
              </a:rPr>
              <a:t>Tuhan</a:t>
            </a:r>
            <a:r>
              <a:rPr kumimoji="0" lang="en-US" sz="1059" b="1" i="0" u="none" strike="noStrike" kern="1200" cap="none" spc="0" normalizeH="0" baseline="0" noProof="0" dirty="0">
                <a:ln>
                  <a:noFill/>
                </a:ln>
                <a:effectLst/>
                <a:uLnTx/>
                <a:uFillTx/>
                <a:latin typeface="Calibri"/>
                <a:ea typeface="+mn-ea"/>
                <a:cs typeface="+mn-cs"/>
              </a:rPr>
              <a:t>  </a:t>
            </a:r>
            <a:r>
              <a:rPr kumimoji="0" lang="en-US" sz="1059" b="1" i="0" u="none" strike="noStrike" kern="1200" cap="none" spc="0" normalizeH="0" baseline="0" noProof="0" dirty="0" err="1">
                <a:ln>
                  <a:noFill/>
                </a:ln>
                <a:effectLst/>
                <a:uLnTx/>
                <a:uFillTx/>
                <a:latin typeface="Calibri"/>
                <a:ea typeface="+mn-ea"/>
                <a:cs typeface="+mn-cs"/>
              </a:rPr>
              <a:t>Bagi</a:t>
            </a:r>
            <a:r>
              <a:rPr kumimoji="0" lang="en-US" sz="1059" b="1" i="0" u="none" strike="noStrike" kern="1200" cap="none" spc="0" normalizeH="0" baseline="0" noProof="0" dirty="0">
                <a:ln>
                  <a:noFill/>
                </a:ln>
                <a:effectLst/>
                <a:uLnTx/>
                <a:uFillTx/>
                <a:latin typeface="Calibri"/>
                <a:ea typeface="+mn-ea"/>
                <a:cs typeface="+mn-cs"/>
              </a:rPr>
              <a:t> </a:t>
            </a:r>
            <a:r>
              <a:rPr kumimoji="0" lang="en-US" sz="1059" b="1" i="0" u="none" strike="noStrike" kern="1200" cap="none" spc="0" normalizeH="0" baseline="0" noProof="0" dirty="0" err="1">
                <a:ln>
                  <a:noFill/>
                </a:ln>
                <a:effectLst/>
                <a:uLnTx/>
                <a:uFillTx/>
                <a:latin typeface="Calibri"/>
                <a:ea typeface="+mn-ea"/>
                <a:cs typeface="+mn-cs"/>
              </a:rPr>
              <a:t>jemaat</a:t>
            </a:r>
            <a:r>
              <a:rPr kumimoji="0" lang="en-US" sz="1059" b="1" i="0" u="none" strike="noStrike" kern="1200" cap="none" spc="0" normalizeH="0" baseline="0" noProof="0" dirty="0">
                <a:ln>
                  <a:noFill/>
                </a:ln>
                <a:effectLst/>
                <a:uLnTx/>
                <a:uFillTx/>
                <a:latin typeface="Calibri"/>
                <a:ea typeface="+mn-ea"/>
                <a:cs typeface="+mn-cs"/>
              </a:rPr>
              <a:t>-Mu </a:t>
            </a:r>
            <a:r>
              <a:rPr kumimoji="0" lang="en-US" sz="1059" b="1" i="0" u="none" strike="noStrike" kern="1200" cap="none" spc="0" normalizeH="0" baseline="0" noProof="0" dirty="0" err="1">
                <a:ln>
                  <a:noFill/>
                </a:ln>
                <a:effectLst/>
                <a:uLnTx/>
                <a:uFillTx/>
                <a:latin typeface="Calibri"/>
                <a:ea typeface="+mn-ea"/>
                <a:cs typeface="+mn-cs"/>
              </a:rPr>
              <a:t>saat</a:t>
            </a:r>
            <a:r>
              <a:rPr kumimoji="0" lang="en-US" sz="1059" b="1" i="0" u="none" strike="noStrike" kern="1200" cap="none" spc="0" normalizeH="0" baseline="0" noProof="0" dirty="0">
                <a:ln>
                  <a:noFill/>
                </a:ln>
                <a:effectLst/>
                <a:uLnTx/>
                <a:uFillTx/>
                <a:latin typeface="Calibri"/>
                <a:ea typeface="+mn-ea"/>
                <a:cs typeface="+mn-cs"/>
              </a:rPr>
              <a:t> </a:t>
            </a:r>
            <a:r>
              <a:rPr kumimoji="0" lang="en-US" sz="1059" b="1" i="0" u="none" strike="noStrike" kern="1200" cap="none" spc="0" normalizeH="0" baseline="0" noProof="0" dirty="0" err="1">
                <a:ln>
                  <a:noFill/>
                </a:ln>
                <a:effectLst/>
                <a:uLnTx/>
                <a:uFillTx/>
                <a:latin typeface="Calibri"/>
                <a:ea typeface="+mn-ea"/>
                <a:cs typeface="+mn-cs"/>
              </a:rPr>
              <a:t>ini</a:t>
            </a:r>
            <a:r>
              <a:rPr kumimoji="0" lang="en-US" sz="1059" b="1" i="0" u="none" strike="noStrike" kern="1200" cap="none" spc="0" normalizeH="0" baseline="0" noProof="0" dirty="0">
                <a:ln>
                  <a:noFill/>
                </a:ln>
                <a:effectLst/>
                <a:uLnTx/>
                <a:uFillTx/>
                <a:latin typeface="Calibri"/>
                <a:ea typeface="+mn-ea"/>
                <a:cs typeface="+mn-cs"/>
              </a:rPr>
              <a:t>  </a:t>
            </a:r>
            <a:r>
              <a:rPr kumimoji="0" lang="en-US" sz="1059" b="1" i="0" u="none" strike="noStrike" kern="1200" cap="none" spc="0" normalizeH="0" baseline="0" noProof="0" dirty="0" err="1">
                <a:ln>
                  <a:noFill/>
                </a:ln>
                <a:effectLst/>
                <a:uLnTx/>
                <a:uFillTx/>
                <a:latin typeface="Calibri"/>
                <a:ea typeface="+mn-ea"/>
                <a:cs typeface="+mn-cs"/>
              </a:rPr>
              <a:t>Kusiapkan</a:t>
            </a:r>
            <a:r>
              <a:rPr kumimoji="0" lang="en-US" sz="1059" b="1" i="0" u="none" strike="noStrike" kern="1200" cap="none" spc="0" normalizeH="0" baseline="0" noProof="0" dirty="0">
                <a:ln>
                  <a:noFill/>
                </a:ln>
                <a:effectLst/>
                <a:uLnTx/>
                <a:uFillTx/>
                <a:latin typeface="Calibri"/>
                <a:ea typeface="+mn-ea"/>
                <a:cs typeface="+mn-cs"/>
              </a:rPr>
              <a:t> </a:t>
            </a:r>
            <a:r>
              <a:rPr kumimoji="0" lang="en-US" sz="1059" b="1" i="0" u="none" strike="noStrike" kern="1200" cap="none" spc="0" normalizeH="0" baseline="0" noProof="0" dirty="0" err="1">
                <a:ln>
                  <a:noFill/>
                </a:ln>
                <a:effectLst/>
                <a:uLnTx/>
                <a:uFillTx/>
                <a:latin typeface="Calibri"/>
                <a:ea typeface="+mn-ea"/>
                <a:cs typeface="+mn-cs"/>
              </a:rPr>
              <a:t>Hatiku</a:t>
            </a:r>
            <a:r>
              <a:rPr kumimoji="0" lang="en-US" sz="1059" b="1" i="0" u="none" strike="noStrike" kern="1200" cap="none" spc="0" normalizeH="0" baseline="0" noProof="0" dirty="0">
                <a:ln>
                  <a:noFill/>
                </a:ln>
                <a:effectLst/>
                <a:uLnTx/>
                <a:uFillTx/>
                <a:latin typeface="Calibri"/>
                <a:ea typeface="+mn-ea"/>
                <a:cs typeface="+mn-cs"/>
              </a:rPr>
              <a:t> </a:t>
            </a:r>
            <a:r>
              <a:rPr kumimoji="0" lang="en-US" sz="1059" b="1" i="0" u="none" strike="noStrike" kern="1200" cap="none" spc="0" normalizeH="0" baseline="0" noProof="0" dirty="0" err="1">
                <a:ln>
                  <a:noFill/>
                </a:ln>
                <a:effectLst/>
                <a:uLnTx/>
                <a:uFillTx/>
                <a:latin typeface="Calibri"/>
                <a:ea typeface="+mn-ea"/>
                <a:cs typeface="+mn-cs"/>
              </a:rPr>
              <a:t>Tuhan</a:t>
            </a:r>
            <a:r>
              <a:rPr kumimoji="0" lang="en-US" sz="1059" b="1" i="0" u="none" strike="noStrike" kern="1200" cap="none" spc="0" normalizeH="0" baseline="0" noProof="0" dirty="0">
                <a:ln>
                  <a:noFill/>
                </a:ln>
                <a:effectLst/>
                <a:uLnTx/>
                <a:uFillTx/>
                <a:latin typeface="Calibri"/>
                <a:ea typeface="+mn-ea"/>
                <a:cs typeface="+mn-cs"/>
              </a:rPr>
              <a:t>  </a:t>
            </a:r>
            <a:r>
              <a:rPr kumimoji="0" lang="en-US" sz="1059" b="1" i="0" u="none" strike="noStrike" kern="1200" cap="none" spc="0" normalizeH="0" baseline="0" noProof="0" dirty="0" err="1">
                <a:ln>
                  <a:noFill/>
                </a:ln>
                <a:effectLst/>
                <a:uLnTx/>
                <a:uFillTx/>
                <a:latin typeface="Calibri"/>
                <a:ea typeface="+mn-ea"/>
                <a:cs typeface="+mn-cs"/>
              </a:rPr>
              <a:t>Tuk</a:t>
            </a:r>
            <a:r>
              <a:rPr kumimoji="0" lang="en-US" sz="1059" b="1" i="0" u="none" strike="noStrike" kern="1200" cap="none" spc="0" normalizeH="0" baseline="0" noProof="0" dirty="0">
                <a:ln>
                  <a:noFill/>
                </a:ln>
                <a:effectLst/>
                <a:uLnTx/>
                <a:uFillTx/>
                <a:latin typeface="Calibri"/>
                <a:ea typeface="+mn-ea"/>
                <a:cs typeface="+mn-cs"/>
              </a:rPr>
              <a:t> </a:t>
            </a:r>
            <a:r>
              <a:rPr kumimoji="0" lang="en-US" sz="1059" b="1" i="0" u="none" strike="noStrike" kern="1200" cap="none" spc="0" normalizeH="0" baseline="0" noProof="0" dirty="0" err="1">
                <a:ln>
                  <a:noFill/>
                </a:ln>
                <a:effectLst/>
                <a:uLnTx/>
                <a:uFillTx/>
                <a:latin typeface="Calibri"/>
                <a:ea typeface="+mn-ea"/>
                <a:cs typeface="+mn-cs"/>
              </a:rPr>
              <a:t>dengar</a:t>
            </a:r>
            <a:r>
              <a:rPr kumimoji="0" lang="en-US" sz="1059" b="1" i="0" u="none" strike="noStrike" kern="1200" cap="none" spc="0" normalizeH="0" baseline="0" noProof="0" dirty="0">
                <a:ln>
                  <a:noFill/>
                </a:ln>
                <a:effectLst/>
                <a:uLnTx/>
                <a:uFillTx/>
                <a:latin typeface="Calibri"/>
                <a:ea typeface="+mn-ea"/>
                <a:cs typeface="+mn-cs"/>
              </a:rPr>
              <a:t> </a:t>
            </a:r>
            <a:r>
              <a:rPr kumimoji="0" lang="en-US" sz="1059" b="1" i="0" u="none" strike="noStrike" kern="1200" cap="none" spc="0" normalizeH="0" baseline="0" noProof="0" dirty="0" err="1">
                <a:ln>
                  <a:noFill/>
                </a:ln>
                <a:effectLst/>
                <a:uLnTx/>
                <a:uFillTx/>
                <a:latin typeface="Calibri"/>
                <a:ea typeface="+mn-ea"/>
                <a:cs typeface="+mn-cs"/>
              </a:rPr>
              <a:t>Firman</a:t>
            </a:r>
            <a:r>
              <a:rPr kumimoji="0" lang="en-US" sz="1059" b="1" i="0" u="none" strike="noStrike" kern="1200" cap="none" spc="0" normalizeH="0" baseline="0" noProof="0" dirty="0">
                <a:ln>
                  <a:noFill/>
                </a:ln>
                <a:effectLst/>
                <a:uLnTx/>
                <a:uFillTx/>
                <a:latin typeface="Calibri"/>
                <a:ea typeface="+mn-ea"/>
                <a:cs typeface="+mn-cs"/>
              </a:rPr>
              <a:t>-mu</a:t>
            </a:r>
          </a:p>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059" b="1" i="0" u="none" strike="noStrike" kern="1200" cap="none" spc="0" normalizeH="0" baseline="0" noProof="0" dirty="0">
              <a:ln>
                <a:noFill/>
              </a:ln>
              <a:effectLst/>
              <a:uLnTx/>
              <a:uFillTx/>
              <a:latin typeface="Calibri"/>
              <a:ea typeface="+mn-ea"/>
              <a:cs typeface="+mn-cs"/>
            </a:endParaRPr>
          </a:p>
          <a:p>
            <a:pPr marL="0" marR="0" lvl="0" indent="0" algn="l" defTabSz="806867" rtl="0" eaLnBrk="1" fontAlgn="auto" latinLnBrk="0" hangingPunct="1">
              <a:lnSpc>
                <a:spcPct val="100000"/>
              </a:lnSpc>
              <a:spcBef>
                <a:spcPts val="0"/>
              </a:spcBef>
              <a:spcAft>
                <a:spcPts val="0"/>
              </a:spcAft>
              <a:buClrTx/>
              <a:buSzTx/>
              <a:buFontTx/>
              <a:buNone/>
              <a:tabLst/>
              <a:defRPr/>
            </a:pPr>
            <a:r>
              <a:rPr kumimoji="0" lang="en-US" sz="1059" b="1" i="0" u="none" strike="noStrike" kern="1200" cap="none" spc="0" normalizeH="0" baseline="0" noProof="0" dirty="0" err="1">
                <a:ln>
                  <a:noFill/>
                </a:ln>
                <a:effectLst/>
                <a:uLnTx/>
                <a:uFillTx/>
                <a:latin typeface="Calibri"/>
                <a:ea typeface="+mn-ea"/>
                <a:cs typeface="+mn-cs"/>
              </a:rPr>
              <a:t>Firman</a:t>
            </a:r>
            <a:r>
              <a:rPr kumimoji="0" lang="en-US" sz="1059" b="1" i="0" u="none" strike="noStrike" kern="1200" cap="none" spc="0" normalizeH="0" baseline="0" noProof="0" dirty="0">
                <a:ln>
                  <a:noFill/>
                </a:ln>
                <a:effectLst/>
                <a:uLnTx/>
                <a:uFillTx/>
                <a:latin typeface="Calibri"/>
                <a:ea typeface="+mn-ea"/>
                <a:cs typeface="+mn-cs"/>
              </a:rPr>
              <a:t>-Mu </a:t>
            </a:r>
            <a:r>
              <a:rPr kumimoji="0" lang="en-US" sz="1059" b="1" i="0" u="none" strike="noStrike" kern="1200" cap="none" spc="0" normalizeH="0" baseline="0" noProof="0" dirty="0" err="1">
                <a:ln>
                  <a:noFill/>
                </a:ln>
                <a:effectLst/>
                <a:uLnTx/>
                <a:uFillTx/>
                <a:latin typeface="Calibri"/>
                <a:ea typeface="+mn-ea"/>
                <a:cs typeface="+mn-cs"/>
              </a:rPr>
              <a:t>Tuhan</a:t>
            </a:r>
            <a:r>
              <a:rPr kumimoji="0" lang="en-US" sz="1059" b="1" i="0" u="none" strike="noStrike" kern="1200" cap="none" spc="0" normalizeH="0" baseline="0" noProof="0" dirty="0">
                <a:ln>
                  <a:noFill/>
                </a:ln>
                <a:effectLst/>
                <a:uLnTx/>
                <a:uFillTx/>
                <a:latin typeface="Calibri"/>
                <a:ea typeface="+mn-ea"/>
                <a:cs typeface="+mn-cs"/>
              </a:rPr>
              <a:t> </a:t>
            </a:r>
            <a:r>
              <a:rPr kumimoji="0" lang="en-US" sz="1059" b="1" i="0" u="none" strike="noStrike" kern="1200" cap="none" spc="0" normalizeH="0" baseline="0" noProof="0" dirty="0" err="1">
                <a:ln>
                  <a:noFill/>
                </a:ln>
                <a:effectLst/>
                <a:uLnTx/>
                <a:uFillTx/>
                <a:latin typeface="Calibri"/>
                <a:ea typeface="+mn-ea"/>
                <a:cs typeface="+mn-cs"/>
              </a:rPr>
              <a:t>tiada</a:t>
            </a:r>
            <a:r>
              <a:rPr kumimoji="0" lang="en-US" sz="1059" b="1" i="0" u="none" strike="noStrike" kern="1200" cap="none" spc="0" normalizeH="0" baseline="0" noProof="0" dirty="0">
                <a:ln>
                  <a:noFill/>
                </a:ln>
                <a:effectLst/>
                <a:uLnTx/>
                <a:uFillTx/>
                <a:latin typeface="Calibri"/>
                <a:ea typeface="+mn-ea"/>
                <a:cs typeface="+mn-cs"/>
              </a:rPr>
              <a:t> </a:t>
            </a:r>
            <a:r>
              <a:rPr kumimoji="0" lang="en-US" sz="1059" b="1" i="0" u="none" strike="noStrike" kern="1200" cap="none" spc="0" normalizeH="0" baseline="0" noProof="0" dirty="0" err="1">
                <a:ln>
                  <a:noFill/>
                </a:ln>
                <a:effectLst/>
                <a:uLnTx/>
                <a:uFillTx/>
                <a:latin typeface="Calibri"/>
                <a:ea typeface="+mn-ea"/>
                <a:cs typeface="+mn-cs"/>
              </a:rPr>
              <a:t>berubah</a:t>
            </a:r>
            <a:endParaRPr kumimoji="0" lang="en-US" sz="1059" b="1" i="0" u="none" strike="noStrike" kern="1200" cap="none" spc="0" normalizeH="0" baseline="0" noProof="0" dirty="0">
              <a:ln>
                <a:noFill/>
              </a:ln>
              <a:effectLst/>
              <a:uLnTx/>
              <a:uFillTx/>
              <a:latin typeface="Calibri"/>
              <a:ea typeface="+mn-ea"/>
              <a:cs typeface="+mn-cs"/>
            </a:endParaRPr>
          </a:p>
          <a:p>
            <a:pPr marL="0" marR="0" lvl="0" indent="0" algn="l" defTabSz="806867" rtl="0" eaLnBrk="1" fontAlgn="auto" latinLnBrk="0" hangingPunct="1">
              <a:lnSpc>
                <a:spcPct val="100000"/>
              </a:lnSpc>
              <a:spcBef>
                <a:spcPts val="0"/>
              </a:spcBef>
              <a:spcAft>
                <a:spcPts val="0"/>
              </a:spcAft>
              <a:buClrTx/>
              <a:buSzTx/>
              <a:buFontTx/>
              <a:buNone/>
              <a:tabLst/>
              <a:defRPr/>
            </a:pPr>
            <a:r>
              <a:rPr kumimoji="0" lang="en-US" sz="1059" b="1" i="0" u="none" strike="noStrike" kern="1200" cap="none" spc="0" normalizeH="0" baseline="0" noProof="0" dirty="0" err="1">
                <a:ln>
                  <a:noFill/>
                </a:ln>
                <a:effectLst/>
                <a:uLnTx/>
                <a:uFillTx/>
                <a:latin typeface="Calibri"/>
                <a:ea typeface="+mn-ea"/>
                <a:cs typeface="+mn-cs"/>
              </a:rPr>
              <a:t>Dahulu</a:t>
            </a:r>
            <a:r>
              <a:rPr kumimoji="0" lang="en-US" sz="1059" b="1" i="0" u="none" strike="noStrike" kern="1200" cap="none" spc="0" normalizeH="0" baseline="0" noProof="0" dirty="0">
                <a:ln>
                  <a:noFill/>
                </a:ln>
                <a:effectLst/>
                <a:uLnTx/>
                <a:uFillTx/>
                <a:latin typeface="Calibri"/>
                <a:ea typeface="+mn-ea"/>
                <a:cs typeface="+mn-cs"/>
              </a:rPr>
              <a:t> </a:t>
            </a:r>
            <a:r>
              <a:rPr kumimoji="0" lang="en-US" sz="1059" b="1" i="0" u="none" strike="noStrike" kern="1200" cap="none" spc="0" normalizeH="0" baseline="0" noProof="0" dirty="0" err="1">
                <a:ln>
                  <a:noFill/>
                </a:ln>
                <a:effectLst/>
                <a:uLnTx/>
                <a:uFillTx/>
                <a:latin typeface="Calibri"/>
                <a:ea typeface="+mn-ea"/>
                <a:cs typeface="+mn-cs"/>
              </a:rPr>
              <a:t>sekarang</a:t>
            </a:r>
            <a:r>
              <a:rPr kumimoji="0" lang="en-US" sz="1059" b="1" i="0" u="none" strike="noStrike" kern="1200" cap="none" spc="0" normalizeH="0" baseline="0" noProof="0" dirty="0">
                <a:ln>
                  <a:noFill/>
                </a:ln>
                <a:effectLst/>
                <a:uLnTx/>
                <a:uFillTx/>
                <a:latin typeface="Calibri"/>
                <a:ea typeface="+mn-ea"/>
                <a:cs typeface="+mn-cs"/>
              </a:rPr>
              <a:t> </a:t>
            </a:r>
            <a:r>
              <a:rPr kumimoji="0" lang="en-US" sz="1059" b="1" i="0" u="none" strike="noStrike" kern="1200" cap="none" spc="0" normalizeH="0" baseline="0" noProof="0" dirty="0" err="1">
                <a:ln>
                  <a:noFill/>
                </a:ln>
                <a:effectLst/>
                <a:uLnTx/>
                <a:uFillTx/>
                <a:latin typeface="Calibri"/>
                <a:ea typeface="+mn-ea"/>
                <a:cs typeface="+mn-cs"/>
              </a:rPr>
              <a:t>selama-lamanya</a:t>
            </a:r>
            <a:r>
              <a:rPr kumimoji="0" lang="en-US" sz="1059" b="1" i="0" u="none" strike="noStrike" kern="1200" cap="none" spc="0" normalizeH="0" baseline="0" noProof="0" dirty="0">
                <a:ln>
                  <a:noFill/>
                </a:ln>
                <a:effectLst/>
                <a:uLnTx/>
                <a:uFillTx/>
                <a:latin typeface="Calibri"/>
                <a:ea typeface="+mn-ea"/>
                <a:cs typeface="+mn-cs"/>
              </a:rPr>
              <a:t> </a:t>
            </a:r>
            <a:r>
              <a:rPr kumimoji="0" lang="en-US" sz="1059" b="1" i="0" u="none" strike="noStrike" kern="1200" cap="none" spc="0" normalizeH="0" baseline="0" noProof="0" dirty="0" err="1">
                <a:ln>
                  <a:noFill/>
                </a:ln>
                <a:effectLst/>
                <a:uLnTx/>
                <a:uFillTx/>
                <a:latin typeface="Calibri"/>
                <a:ea typeface="+mn-ea"/>
                <a:cs typeface="+mn-cs"/>
              </a:rPr>
              <a:t>tiada</a:t>
            </a:r>
            <a:r>
              <a:rPr kumimoji="0" lang="en-US" sz="1059" b="1" i="0" u="none" strike="noStrike" kern="1200" cap="none" spc="0" normalizeH="0" baseline="0" noProof="0" dirty="0">
                <a:ln>
                  <a:noFill/>
                </a:ln>
                <a:effectLst/>
                <a:uLnTx/>
                <a:uFillTx/>
                <a:latin typeface="Calibri"/>
                <a:ea typeface="+mn-ea"/>
                <a:cs typeface="+mn-cs"/>
              </a:rPr>
              <a:t> </a:t>
            </a:r>
            <a:r>
              <a:rPr kumimoji="0" lang="en-US" sz="1059" b="1" i="0" u="none" strike="noStrike" kern="1200" cap="none" spc="0" normalizeH="0" baseline="0" noProof="0" dirty="0" err="1">
                <a:ln>
                  <a:noFill/>
                </a:ln>
                <a:effectLst/>
                <a:uLnTx/>
                <a:uFillTx/>
                <a:latin typeface="Calibri"/>
                <a:ea typeface="+mn-ea"/>
                <a:cs typeface="+mn-cs"/>
              </a:rPr>
              <a:t>berubah</a:t>
            </a:r>
            <a:r>
              <a:rPr kumimoji="0" lang="en-US" sz="1059" b="1" i="0" u="none" strike="noStrike" kern="1200" cap="none" spc="0" normalizeH="0" baseline="0" noProof="0" dirty="0">
                <a:ln>
                  <a:noFill/>
                </a:ln>
                <a:effectLst/>
                <a:uLnTx/>
                <a:uFillTx/>
                <a:latin typeface="Calibri"/>
                <a:ea typeface="+mn-ea"/>
                <a:cs typeface="+mn-cs"/>
              </a:rPr>
              <a:t>  </a:t>
            </a:r>
            <a:r>
              <a:rPr kumimoji="0" lang="en-US" sz="1059" b="1" i="0" u="none" strike="noStrike" kern="1200" cap="none" spc="0" normalizeH="0" baseline="0" noProof="0" dirty="0" err="1">
                <a:ln>
                  <a:noFill/>
                </a:ln>
                <a:effectLst/>
                <a:uLnTx/>
                <a:uFillTx/>
                <a:latin typeface="Calibri"/>
                <a:ea typeface="+mn-ea"/>
                <a:cs typeface="+mn-cs"/>
              </a:rPr>
              <a:t>Firman</a:t>
            </a:r>
            <a:r>
              <a:rPr kumimoji="0" lang="en-US" sz="1059" b="1" i="0" u="none" strike="noStrike" kern="1200" cap="none" spc="0" normalizeH="0" baseline="0" noProof="0" dirty="0">
                <a:ln>
                  <a:noFill/>
                </a:ln>
                <a:effectLst/>
                <a:uLnTx/>
                <a:uFillTx/>
                <a:latin typeface="Calibri"/>
                <a:ea typeface="+mn-ea"/>
                <a:cs typeface="+mn-cs"/>
              </a:rPr>
              <a:t>-Mu </a:t>
            </a:r>
            <a:r>
              <a:rPr kumimoji="0" lang="en-US" sz="1059" b="1" i="0" u="none" strike="noStrike" kern="1200" cap="none" spc="0" normalizeH="0" baseline="0" noProof="0" dirty="0" err="1">
                <a:ln>
                  <a:noFill/>
                </a:ln>
                <a:effectLst/>
                <a:uLnTx/>
                <a:uFillTx/>
                <a:latin typeface="Calibri"/>
                <a:ea typeface="+mn-ea"/>
                <a:cs typeface="+mn-cs"/>
              </a:rPr>
              <a:t>Tuhan</a:t>
            </a:r>
            <a:r>
              <a:rPr kumimoji="0" lang="en-US" sz="1059" b="1" i="0" u="none" strike="noStrike" kern="1200" cap="none" spc="0" normalizeH="0" baseline="0" noProof="0" dirty="0">
                <a:ln>
                  <a:noFill/>
                </a:ln>
                <a:effectLst/>
                <a:uLnTx/>
                <a:uFillTx/>
                <a:latin typeface="Calibri"/>
                <a:ea typeface="+mn-ea"/>
                <a:cs typeface="+mn-cs"/>
              </a:rPr>
              <a:t> </a:t>
            </a:r>
            <a:r>
              <a:rPr kumimoji="0" lang="en-US" sz="1059" b="1" i="0" u="none" strike="noStrike" kern="1200" cap="none" spc="0" normalizeH="0" baseline="0" noProof="0" dirty="0" err="1">
                <a:ln>
                  <a:noFill/>
                </a:ln>
                <a:effectLst/>
                <a:uLnTx/>
                <a:uFillTx/>
                <a:latin typeface="Calibri"/>
                <a:ea typeface="+mn-ea"/>
                <a:cs typeface="+mn-cs"/>
              </a:rPr>
              <a:t>penolong</a:t>
            </a:r>
            <a:r>
              <a:rPr kumimoji="0" lang="en-US" sz="1059" b="1" i="0" u="none" strike="noStrike" kern="1200" cap="none" spc="0" normalizeH="0" baseline="0" noProof="0" dirty="0">
                <a:ln>
                  <a:noFill/>
                </a:ln>
                <a:effectLst/>
                <a:uLnTx/>
                <a:uFillTx/>
                <a:latin typeface="Calibri"/>
                <a:ea typeface="+mn-ea"/>
                <a:cs typeface="+mn-cs"/>
              </a:rPr>
              <a:t> </a:t>
            </a:r>
            <a:r>
              <a:rPr kumimoji="0" lang="en-US" sz="1059" b="1" i="0" u="none" strike="noStrike" kern="1200" cap="none" spc="0" normalizeH="0" baseline="0" noProof="0" dirty="0" err="1">
                <a:ln>
                  <a:noFill/>
                </a:ln>
                <a:effectLst/>
                <a:uLnTx/>
                <a:uFillTx/>
                <a:latin typeface="Calibri"/>
                <a:ea typeface="+mn-ea"/>
                <a:cs typeface="+mn-cs"/>
              </a:rPr>
              <a:t>hidupku</a:t>
            </a:r>
            <a:endParaRPr kumimoji="0" lang="en-US" sz="1059" b="1" i="0" u="none" strike="noStrike" kern="1200" cap="none" spc="0" normalizeH="0" baseline="0" noProof="0" dirty="0">
              <a:ln>
                <a:noFill/>
              </a:ln>
              <a:effectLst/>
              <a:uLnTx/>
              <a:uFillTx/>
              <a:latin typeface="Calibri"/>
              <a:ea typeface="+mn-ea"/>
              <a:cs typeface="+mn-cs"/>
            </a:endParaRPr>
          </a:p>
          <a:p>
            <a:pPr marL="0" marR="0" lvl="0" indent="0" algn="l" defTabSz="806867" rtl="0" eaLnBrk="1" fontAlgn="auto" latinLnBrk="0" hangingPunct="1">
              <a:lnSpc>
                <a:spcPct val="100000"/>
              </a:lnSpc>
              <a:spcBef>
                <a:spcPts val="0"/>
              </a:spcBef>
              <a:spcAft>
                <a:spcPts val="0"/>
              </a:spcAft>
              <a:buClrTx/>
              <a:buSzTx/>
              <a:buFontTx/>
              <a:buNone/>
              <a:tabLst/>
              <a:defRPr/>
            </a:pPr>
            <a:r>
              <a:rPr kumimoji="0" lang="en-US" sz="1059" b="1" i="0" u="none" strike="noStrike" kern="1200" cap="none" spc="0" normalizeH="0" baseline="0" noProof="0" dirty="0" err="1">
                <a:ln>
                  <a:noFill/>
                </a:ln>
                <a:effectLst/>
                <a:uLnTx/>
                <a:uFillTx/>
                <a:latin typeface="Calibri"/>
                <a:ea typeface="+mn-ea"/>
                <a:cs typeface="+mn-cs"/>
              </a:rPr>
              <a:t>Kusiapkan</a:t>
            </a:r>
            <a:r>
              <a:rPr kumimoji="0" lang="en-US" sz="1059" b="1" i="0" u="none" strike="noStrike" kern="1200" cap="none" spc="0" normalizeH="0" baseline="0" noProof="0" dirty="0">
                <a:ln>
                  <a:noFill/>
                </a:ln>
                <a:effectLst/>
                <a:uLnTx/>
                <a:uFillTx/>
                <a:latin typeface="Calibri"/>
                <a:ea typeface="+mn-ea"/>
                <a:cs typeface="+mn-cs"/>
              </a:rPr>
              <a:t> </a:t>
            </a:r>
            <a:r>
              <a:rPr kumimoji="0" lang="en-US" sz="1059" b="1" i="0" u="none" strike="noStrike" kern="1200" cap="none" spc="0" normalizeH="0" baseline="0" noProof="0" dirty="0" err="1">
                <a:ln>
                  <a:noFill/>
                </a:ln>
                <a:effectLst/>
                <a:uLnTx/>
                <a:uFillTx/>
                <a:latin typeface="Calibri"/>
                <a:ea typeface="+mn-ea"/>
                <a:cs typeface="+mn-cs"/>
              </a:rPr>
              <a:t>hatiku</a:t>
            </a:r>
            <a:r>
              <a:rPr kumimoji="0" lang="en-US" sz="1059" b="1" i="0" u="none" strike="noStrike" kern="1200" cap="none" spc="0" normalizeH="0" baseline="0" noProof="0" dirty="0">
                <a:ln>
                  <a:noFill/>
                </a:ln>
                <a:effectLst/>
                <a:uLnTx/>
                <a:uFillTx/>
                <a:latin typeface="Calibri"/>
                <a:ea typeface="+mn-ea"/>
                <a:cs typeface="+mn-cs"/>
              </a:rPr>
              <a:t> </a:t>
            </a:r>
            <a:r>
              <a:rPr kumimoji="0" lang="en-US" sz="1059" b="1" i="0" u="none" strike="noStrike" kern="1200" cap="none" spc="0" normalizeH="0" baseline="0" noProof="0" dirty="0" err="1">
                <a:ln>
                  <a:noFill/>
                </a:ln>
                <a:effectLst/>
                <a:uLnTx/>
                <a:uFillTx/>
                <a:latin typeface="Calibri"/>
                <a:ea typeface="+mn-ea"/>
                <a:cs typeface="+mn-cs"/>
              </a:rPr>
              <a:t>Tuhan</a:t>
            </a:r>
            <a:r>
              <a:rPr kumimoji="0" lang="en-US" sz="1059" b="1" i="0" u="none" strike="noStrike" kern="1200" cap="none" spc="0" normalizeH="0" baseline="0" noProof="0" dirty="0">
                <a:ln>
                  <a:noFill/>
                </a:ln>
                <a:effectLst/>
                <a:uLnTx/>
                <a:uFillTx/>
                <a:latin typeface="Calibri"/>
                <a:ea typeface="+mn-ea"/>
                <a:cs typeface="+mn-cs"/>
              </a:rPr>
              <a:t> </a:t>
            </a:r>
            <a:r>
              <a:rPr kumimoji="0" lang="en-US" sz="1059" b="1" i="0" u="none" strike="noStrike" kern="1200" cap="none" spc="0" normalizeH="0" baseline="0" noProof="0" dirty="0" err="1">
                <a:ln>
                  <a:noFill/>
                </a:ln>
                <a:effectLst/>
                <a:uLnTx/>
                <a:uFillTx/>
                <a:latin typeface="Calibri"/>
                <a:ea typeface="+mn-ea"/>
                <a:cs typeface="+mn-cs"/>
              </a:rPr>
              <a:t>tuk</a:t>
            </a:r>
            <a:r>
              <a:rPr kumimoji="0" lang="en-US" sz="1059" b="1" i="0" u="none" strike="noStrike" kern="1200" cap="none" spc="0" normalizeH="0" baseline="0" noProof="0" dirty="0">
                <a:ln>
                  <a:noFill/>
                </a:ln>
                <a:effectLst/>
                <a:uLnTx/>
                <a:uFillTx/>
                <a:latin typeface="Calibri"/>
                <a:ea typeface="+mn-ea"/>
                <a:cs typeface="+mn-cs"/>
              </a:rPr>
              <a:t> </a:t>
            </a:r>
            <a:r>
              <a:rPr kumimoji="0" lang="en-US" sz="1059" b="1" i="0" u="none" strike="noStrike" kern="1200" cap="none" spc="0" normalizeH="0" baseline="0" noProof="0" dirty="0" err="1">
                <a:ln>
                  <a:noFill/>
                </a:ln>
                <a:effectLst/>
                <a:uLnTx/>
                <a:uFillTx/>
                <a:latin typeface="Calibri"/>
                <a:ea typeface="+mn-ea"/>
                <a:cs typeface="+mn-cs"/>
              </a:rPr>
              <a:t>dengar</a:t>
            </a:r>
            <a:r>
              <a:rPr kumimoji="0" lang="en-US" sz="1059" b="1" i="0" u="none" strike="noStrike" kern="1200" cap="none" spc="0" normalizeH="0" baseline="0" noProof="0" dirty="0">
                <a:ln>
                  <a:noFill/>
                </a:ln>
                <a:effectLst/>
                <a:uLnTx/>
                <a:uFillTx/>
                <a:latin typeface="Calibri"/>
                <a:ea typeface="+mn-ea"/>
                <a:cs typeface="+mn-cs"/>
              </a:rPr>
              <a:t> </a:t>
            </a:r>
            <a:r>
              <a:rPr kumimoji="0" lang="en-US" sz="1059" b="1" i="0" u="none" strike="noStrike" kern="1200" cap="none" spc="0" normalizeH="0" baseline="0" noProof="0" dirty="0" err="1">
                <a:ln>
                  <a:noFill/>
                </a:ln>
                <a:effectLst/>
                <a:uLnTx/>
                <a:uFillTx/>
                <a:latin typeface="Calibri"/>
                <a:ea typeface="+mn-ea"/>
                <a:cs typeface="+mn-cs"/>
              </a:rPr>
              <a:t>Firman</a:t>
            </a:r>
            <a:r>
              <a:rPr kumimoji="0" lang="en-US" sz="1059" b="1" i="0" u="none" strike="noStrike" kern="1200" cap="none" spc="0" normalizeH="0" baseline="0" noProof="0" dirty="0">
                <a:ln>
                  <a:noFill/>
                </a:ln>
                <a:effectLst/>
                <a:uLnTx/>
                <a:uFillTx/>
                <a:latin typeface="Calibri"/>
                <a:ea typeface="+mn-ea"/>
                <a:cs typeface="+mn-cs"/>
              </a:rPr>
              <a:t>-Mu</a:t>
            </a:r>
          </a:p>
        </p:txBody>
      </p:sp>
      <p:sp>
        <p:nvSpPr>
          <p:cNvPr id="70" name="TextBox 69">
            <a:extLst>
              <a:ext uri="{FF2B5EF4-FFF2-40B4-BE49-F238E27FC236}">
                <a16:creationId xmlns:a16="http://schemas.microsoft.com/office/drawing/2014/main" id="{30D034A5-25C6-4A71-8BA8-ED1352D3BD31}"/>
              </a:ext>
            </a:extLst>
          </p:cNvPr>
          <p:cNvSpPr txBox="1"/>
          <p:nvPr/>
        </p:nvSpPr>
        <p:spPr>
          <a:xfrm>
            <a:off x="444804" y="5523187"/>
            <a:ext cx="3264349" cy="2000548"/>
          </a:xfrm>
          <a:prstGeom prst="rect">
            <a:avLst/>
          </a:prstGeom>
          <a:solidFill>
            <a:schemeClr val="bg1"/>
          </a:solidFill>
          <a:ln w="25400">
            <a:solidFill>
              <a:sysClr val="windowText" lastClr="000000">
                <a:lumMod val="95000"/>
                <a:lumOff val="5000"/>
              </a:sysClr>
            </a:solidFill>
          </a:ln>
        </p:spPr>
        <p:txBody>
          <a:bodyPr wrap="square">
            <a:spAutoFit/>
          </a:bodyPr>
          <a:lstStyle/>
          <a:p>
            <a:pPr marL="0" marR="0" lvl="0" indent="0" algn="l" defTabSz="806867" rtl="0" eaLnBrk="1" fontAlgn="auto" latinLnBrk="0" hangingPunct="1">
              <a:lnSpc>
                <a:spcPct val="100000"/>
              </a:lnSpc>
              <a:spcBef>
                <a:spcPts val="0"/>
              </a:spcBef>
              <a:spcAft>
                <a:spcPts val="0"/>
              </a:spcAft>
              <a:buClrTx/>
              <a:buSzTx/>
              <a:buFontTx/>
              <a:buNone/>
              <a:tabLst/>
              <a:defRPr/>
            </a:pPr>
            <a:r>
              <a:rPr kumimoji="0" lang="en-US" sz="1400" b="1" i="0" u="sng" strike="noStrike" kern="0" cap="none" spc="0" normalizeH="0" baseline="0" noProof="0" dirty="0">
                <a:ln>
                  <a:noFill/>
                </a:ln>
                <a:solidFill>
                  <a:srgbClr val="000000"/>
                </a:solidFill>
                <a:effectLst/>
                <a:uLnTx/>
                <a:uFillTx/>
                <a:latin typeface="Calibri"/>
                <a:ea typeface="+mn-ea"/>
                <a:cs typeface="+mn-cs"/>
              </a:rPr>
              <a:t>Church Officer 2022</a:t>
            </a:r>
          </a:p>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dirty="0">
              <a:ln>
                <a:noFill/>
              </a:ln>
              <a:solidFill>
                <a:srgbClr val="000000"/>
              </a:solidFill>
              <a:effectLst/>
              <a:uLnTx/>
              <a:uFillTx/>
              <a:latin typeface="Calibri"/>
              <a:ea typeface="+mn-ea"/>
              <a:cs typeface="+mn-cs"/>
            </a:endParaRPr>
          </a:p>
          <a:p>
            <a:pPr marL="0" marR="0" lvl="0" indent="0" algn="l" defTabSz="806867"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Calibri"/>
                <a:ea typeface="+mn-ea"/>
                <a:cs typeface="+mn-cs"/>
              </a:rPr>
              <a:t>Senior Pastor: Dr. Gordon </a:t>
            </a:r>
            <a:r>
              <a:rPr kumimoji="0" lang="en-US" sz="1100" b="1" i="0" u="none" strike="noStrike" kern="0" cap="none" spc="0" normalizeH="0" baseline="0" noProof="0" dirty="0" err="1">
                <a:ln>
                  <a:noFill/>
                </a:ln>
                <a:solidFill>
                  <a:srgbClr val="000000"/>
                </a:solidFill>
                <a:effectLst/>
                <a:uLnTx/>
                <a:uFillTx/>
                <a:latin typeface="Calibri"/>
                <a:ea typeface="+mn-ea"/>
                <a:cs typeface="+mn-cs"/>
              </a:rPr>
              <a:t>Anic</a:t>
            </a:r>
            <a:r>
              <a:rPr kumimoji="0" lang="en-US" sz="1100" b="1" i="0" u="none" strike="noStrike" kern="0" cap="none" spc="0" normalizeH="0" baseline="0" noProof="0" dirty="0">
                <a:ln>
                  <a:noFill/>
                </a:ln>
                <a:solidFill>
                  <a:srgbClr val="000000"/>
                </a:solidFill>
                <a:effectLst/>
                <a:uLnTx/>
                <a:uFillTx/>
                <a:latin typeface="Calibri"/>
                <a:ea typeface="+mn-ea"/>
                <a:cs typeface="+mn-cs"/>
              </a:rPr>
              <a:t>  </a:t>
            </a:r>
          </a:p>
          <a:p>
            <a:pPr marL="0" marR="0" lvl="0" indent="0" algn="l" defTabSz="806867"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Calibri"/>
                <a:ea typeface="+mn-ea"/>
                <a:cs typeface="+mn-cs"/>
              </a:rPr>
              <a:t>Indonesian Pastor: Ps. Jani </a:t>
            </a:r>
            <a:r>
              <a:rPr kumimoji="0" lang="en-US" sz="1100" b="1" i="0" u="none" strike="noStrike" kern="0" cap="none" spc="0" normalizeH="0" baseline="0" noProof="0" dirty="0" err="1">
                <a:ln>
                  <a:noFill/>
                </a:ln>
                <a:solidFill>
                  <a:srgbClr val="000000"/>
                </a:solidFill>
                <a:effectLst/>
                <a:uLnTx/>
                <a:uFillTx/>
                <a:latin typeface="Calibri"/>
                <a:ea typeface="+mn-ea"/>
                <a:cs typeface="+mn-cs"/>
              </a:rPr>
              <a:t>Pungus</a:t>
            </a:r>
            <a:r>
              <a:rPr kumimoji="0" lang="en-US" sz="1100" b="1" i="0" u="none" strike="noStrike" kern="0" cap="none" spc="0" normalizeH="0" baseline="0" noProof="0" dirty="0">
                <a:ln>
                  <a:noFill/>
                </a:ln>
                <a:solidFill>
                  <a:srgbClr val="000000"/>
                </a:solidFill>
                <a:effectLst/>
                <a:uLnTx/>
                <a:uFillTx/>
                <a:latin typeface="Calibri"/>
                <a:ea typeface="+mn-ea"/>
                <a:cs typeface="+mn-cs"/>
              </a:rPr>
              <a:t> </a:t>
            </a:r>
          </a:p>
          <a:p>
            <a:pPr marL="0" marR="0" lvl="0" indent="0" algn="l" defTabSz="806867"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Calibri"/>
                <a:ea typeface="+mn-ea"/>
                <a:cs typeface="+mn-cs"/>
              </a:rPr>
              <a:t>Youth Pastor: Pst. </a:t>
            </a:r>
            <a:r>
              <a:rPr kumimoji="0" lang="en-US" sz="1100" b="1" i="0" u="none" strike="noStrike" kern="0" cap="none" spc="0" normalizeH="0" baseline="0" noProof="0" dirty="0" err="1">
                <a:ln>
                  <a:noFill/>
                </a:ln>
                <a:solidFill>
                  <a:srgbClr val="000000"/>
                </a:solidFill>
                <a:effectLst/>
                <a:uLnTx/>
                <a:uFillTx/>
                <a:latin typeface="Calibri"/>
                <a:ea typeface="+mn-ea"/>
                <a:cs typeface="+mn-cs"/>
              </a:rPr>
              <a:t>Hevel</a:t>
            </a:r>
            <a:r>
              <a:rPr kumimoji="0" lang="en-US" sz="1100" b="1" i="0" u="none" strike="noStrike" kern="0" cap="none" spc="0" normalizeH="0" baseline="0" noProof="0" dirty="0">
                <a:ln>
                  <a:noFill/>
                </a:ln>
                <a:solidFill>
                  <a:srgbClr val="000000"/>
                </a:solidFill>
                <a:effectLst/>
                <a:uLnTx/>
                <a:uFillTx/>
                <a:latin typeface="Calibri"/>
                <a:ea typeface="+mn-ea"/>
                <a:cs typeface="+mn-cs"/>
              </a:rPr>
              <a:t> Ryan </a:t>
            </a:r>
            <a:r>
              <a:rPr kumimoji="0" lang="en-US" sz="1100" b="1" i="0" u="none" strike="noStrike" kern="0" cap="none" spc="0" normalizeH="0" baseline="0" noProof="0" dirty="0" err="1">
                <a:ln>
                  <a:noFill/>
                </a:ln>
                <a:solidFill>
                  <a:srgbClr val="000000"/>
                </a:solidFill>
                <a:effectLst/>
                <a:uLnTx/>
                <a:uFillTx/>
                <a:latin typeface="Calibri"/>
                <a:ea typeface="+mn-ea"/>
                <a:cs typeface="+mn-cs"/>
              </a:rPr>
              <a:t>Tumbarante</a:t>
            </a:r>
            <a:r>
              <a:rPr kumimoji="0" lang="en-US" sz="1100" b="1" i="0" u="none" strike="noStrike" kern="0" cap="none" spc="0" normalizeH="0" baseline="0" noProof="0" dirty="0">
                <a:ln>
                  <a:noFill/>
                </a:ln>
                <a:solidFill>
                  <a:srgbClr val="000000"/>
                </a:solidFill>
                <a:effectLst/>
                <a:uLnTx/>
                <a:uFillTx/>
                <a:latin typeface="Calibri"/>
                <a:ea typeface="+mn-ea"/>
                <a:cs typeface="+mn-cs"/>
              </a:rPr>
              <a:t> </a:t>
            </a:r>
          </a:p>
          <a:p>
            <a:pPr marL="0" marR="0" lvl="0" indent="0" algn="l" defTabSz="806867"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Calibri"/>
                <a:ea typeface="+mn-ea"/>
                <a:cs typeface="+mn-cs"/>
              </a:rPr>
              <a:t>Elder: </a:t>
            </a:r>
            <a:r>
              <a:rPr kumimoji="0" lang="en-US" sz="1100" b="1" i="0" u="none" strike="noStrike" kern="0" cap="none" spc="0" normalizeH="0" baseline="0" noProof="0" dirty="0" err="1">
                <a:ln>
                  <a:noFill/>
                </a:ln>
                <a:solidFill>
                  <a:srgbClr val="000000"/>
                </a:solidFill>
                <a:effectLst/>
                <a:uLnTx/>
                <a:uFillTx/>
                <a:latin typeface="Calibri"/>
                <a:ea typeface="+mn-ea"/>
                <a:cs typeface="+mn-cs"/>
              </a:rPr>
              <a:t>Anggia</a:t>
            </a:r>
            <a:r>
              <a:rPr kumimoji="0" lang="en-US" sz="1100" b="1" i="0" u="none" strike="noStrike" kern="0" cap="none" spc="0" normalizeH="0" baseline="0" noProof="0" dirty="0">
                <a:ln>
                  <a:noFill/>
                </a:ln>
                <a:solidFill>
                  <a:srgbClr val="000000"/>
                </a:solidFill>
                <a:effectLst/>
                <a:uLnTx/>
                <a:uFillTx/>
                <a:latin typeface="Calibri"/>
                <a:ea typeface="+mn-ea"/>
                <a:cs typeface="+mn-cs"/>
              </a:rPr>
              <a:t> </a:t>
            </a:r>
            <a:r>
              <a:rPr kumimoji="0" lang="en-US" sz="1100" b="1" i="0" u="none" strike="noStrike" kern="0" cap="none" spc="0" normalizeH="0" baseline="0" noProof="0" dirty="0" err="1">
                <a:ln>
                  <a:noFill/>
                </a:ln>
                <a:solidFill>
                  <a:srgbClr val="000000"/>
                </a:solidFill>
                <a:effectLst/>
                <a:uLnTx/>
                <a:uFillTx/>
                <a:latin typeface="Calibri"/>
                <a:ea typeface="+mn-ea"/>
                <a:cs typeface="+mn-cs"/>
              </a:rPr>
              <a:t>Sibuea</a:t>
            </a:r>
            <a:endParaRPr kumimoji="0" lang="en-US" sz="1100" b="1" i="0" u="none" strike="noStrike" kern="0" cap="none" spc="0" normalizeH="0" baseline="0" noProof="0" dirty="0">
              <a:ln>
                <a:noFill/>
              </a:ln>
              <a:solidFill>
                <a:srgbClr val="000000"/>
              </a:solidFill>
              <a:effectLst/>
              <a:uLnTx/>
              <a:uFillTx/>
              <a:latin typeface="Calibri"/>
              <a:ea typeface="+mn-ea"/>
              <a:cs typeface="+mn-cs"/>
            </a:endParaRPr>
          </a:p>
          <a:p>
            <a:pPr marL="0" marR="0" lvl="0" indent="0" algn="l" defTabSz="806867"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Calibri"/>
                <a:ea typeface="+mn-ea"/>
                <a:cs typeface="+mn-cs"/>
              </a:rPr>
              <a:t>Elder: </a:t>
            </a:r>
            <a:r>
              <a:rPr kumimoji="0" lang="en-US" sz="1100" b="1" i="0" u="none" strike="noStrike" kern="0" cap="none" spc="0" normalizeH="0" baseline="0" noProof="0" dirty="0" err="1">
                <a:ln>
                  <a:noFill/>
                </a:ln>
                <a:solidFill>
                  <a:srgbClr val="000000"/>
                </a:solidFill>
                <a:effectLst/>
                <a:uLnTx/>
                <a:uFillTx/>
                <a:latin typeface="Calibri"/>
                <a:ea typeface="+mn-ea"/>
                <a:cs typeface="+mn-cs"/>
              </a:rPr>
              <a:t>Frangky</a:t>
            </a:r>
            <a:r>
              <a:rPr kumimoji="0" lang="en-US" sz="1100" b="1" i="0" u="none" strike="noStrike" kern="0" cap="none" spc="0" normalizeH="0" baseline="0" noProof="0" dirty="0">
                <a:ln>
                  <a:noFill/>
                </a:ln>
                <a:solidFill>
                  <a:srgbClr val="000000"/>
                </a:solidFill>
                <a:effectLst/>
                <a:uLnTx/>
                <a:uFillTx/>
                <a:latin typeface="Calibri"/>
                <a:ea typeface="+mn-ea"/>
                <a:cs typeface="+mn-cs"/>
              </a:rPr>
              <a:t> </a:t>
            </a:r>
            <a:r>
              <a:rPr kumimoji="0" lang="en-US" sz="1100" b="1" i="0" u="none" strike="noStrike" kern="0" cap="none" spc="0" normalizeH="0" baseline="0" noProof="0" dirty="0" err="1">
                <a:ln>
                  <a:noFill/>
                </a:ln>
                <a:solidFill>
                  <a:srgbClr val="000000"/>
                </a:solidFill>
                <a:effectLst/>
                <a:uLnTx/>
                <a:uFillTx/>
                <a:latin typeface="Calibri"/>
                <a:ea typeface="+mn-ea"/>
                <a:cs typeface="+mn-cs"/>
              </a:rPr>
              <a:t>Lumowa</a:t>
            </a:r>
            <a:endParaRPr kumimoji="0" lang="en-US" sz="1100" b="1" i="0" u="none" strike="noStrike" kern="0" cap="none" spc="0" normalizeH="0" baseline="0" noProof="0" dirty="0">
              <a:ln>
                <a:noFill/>
              </a:ln>
              <a:solidFill>
                <a:srgbClr val="000000"/>
              </a:solidFill>
              <a:effectLst/>
              <a:uLnTx/>
              <a:uFillTx/>
              <a:latin typeface="Calibri"/>
              <a:ea typeface="+mn-ea"/>
              <a:cs typeface="+mn-cs"/>
            </a:endParaRPr>
          </a:p>
          <a:p>
            <a:pPr marL="0" marR="0" lvl="0" indent="0" algn="l" defTabSz="806867"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Calibri"/>
                <a:ea typeface="+mn-ea"/>
                <a:cs typeface="+mn-cs"/>
              </a:rPr>
              <a:t>Elder: Jill </a:t>
            </a:r>
            <a:r>
              <a:rPr kumimoji="0" lang="en-US" sz="1100" b="1" i="0" u="none" strike="noStrike" kern="0" cap="none" spc="0" normalizeH="0" baseline="0" noProof="0" dirty="0" err="1">
                <a:ln>
                  <a:noFill/>
                </a:ln>
                <a:solidFill>
                  <a:srgbClr val="000000"/>
                </a:solidFill>
                <a:effectLst/>
                <a:uLnTx/>
                <a:uFillTx/>
                <a:latin typeface="Calibri"/>
                <a:ea typeface="+mn-ea"/>
                <a:cs typeface="+mn-cs"/>
              </a:rPr>
              <a:t>Wullur</a:t>
            </a:r>
            <a:endParaRPr kumimoji="0" lang="en-US" sz="1100" b="1" i="0" u="none" strike="noStrike" kern="0" cap="none" spc="0" normalizeH="0" baseline="0" noProof="0" dirty="0">
              <a:ln>
                <a:noFill/>
              </a:ln>
              <a:solidFill>
                <a:srgbClr val="000000"/>
              </a:solidFill>
              <a:effectLst/>
              <a:uLnTx/>
              <a:uFillTx/>
              <a:latin typeface="Calibri"/>
              <a:ea typeface="+mn-ea"/>
              <a:cs typeface="+mn-cs"/>
            </a:endParaRPr>
          </a:p>
          <a:p>
            <a:pPr marL="0" marR="0" lvl="0" indent="0" algn="l" defTabSz="806867"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Calibri"/>
                <a:ea typeface="+mn-ea"/>
                <a:cs typeface="+mn-cs"/>
              </a:rPr>
              <a:t>Elder: </a:t>
            </a:r>
            <a:r>
              <a:rPr kumimoji="0" lang="en-US" sz="1100" b="1" i="0" u="none" strike="noStrike" kern="0" cap="none" spc="0" normalizeH="0" baseline="0" noProof="0" dirty="0" err="1">
                <a:ln>
                  <a:noFill/>
                </a:ln>
                <a:solidFill>
                  <a:srgbClr val="000000"/>
                </a:solidFill>
                <a:effectLst/>
                <a:uLnTx/>
                <a:uFillTx/>
                <a:latin typeface="Calibri"/>
                <a:ea typeface="+mn-ea"/>
                <a:cs typeface="+mn-cs"/>
              </a:rPr>
              <a:t>Stevy</a:t>
            </a:r>
            <a:r>
              <a:rPr kumimoji="0" lang="en-US" sz="1100" b="1" i="0" u="none" strike="noStrike" kern="0" cap="none" spc="0" normalizeH="0" baseline="0" noProof="0" dirty="0">
                <a:ln>
                  <a:noFill/>
                </a:ln>
                <a:solidFill>
                  <a:srgbClr val="000000"/>
                </a:solidFill>
                <a:effectLst/>
                <a:uLnTx/>
                <a:uFillTx/>
                <a:latin typeface="Calibri"/>
                <a:ea typeface="+mn-ea"/>
                <a:cs typeface="+mn-cs"/>
              </a:rPr>
              <a:t> </a:t>
            </a:r>
            <a:r>
              <a:rPr kumimoji="0" lang="en-US" sz="1100" b="1" i="0" u="none" strike="noStrike" kern="0" cap="none" spc="0" normalizeH="0" baseline="0" noProof="0" dirty="0" err="1">
                <a:ln>
                  <a:noFill/>
                </a:ln>
                <a:solidFill>
                  <a:srgbClr val="000000"/>
                </a:solidFill>
                <a:effectLst/>
                <a:uLnTx/>
                <a:uFillTx/>
                <a:latin typeface="Calibri"/>
                <a:ea typeface="+mn-ea"/>
                <a:cs typeface="+mn-cs"/>
              </a:rPr>
              <a:t>Kolibu</a:t>
            </a:r>
            <a:endParaRPr kumimoji="0" lang="en-US" sz="1100" b="1" i="0" u="none" strike="noStrike" kern="0" cap="none" spc="0" normalizeH="0" baseline="0" noProof="0" dirty="0">
              <a:ln>
                <a:noFill/>
              </a:ln>
              <a:solidFill>
                <a:srgbClr val="000000"/>
              </a:solidFill>
              <a:effectLst/>
              <a:uLnTx/>
              <a:uFillTx/>
              <a:latin typeface="Calibri"/>
              <a:ea typeface="+mn-ea"/>
              <a:cs typeface="+mn-cs"/>
            </a:endParaRPr>
          </a:p>
          <a:p>
            <a:pPr marL="0" marR="0" lvl="0" indent="0" algn="l" defTabSz="806867"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Calibri"/>
                <a:ea typeface="+mn-ea"/>
                <a:cs typeface="+mn-cs"/>
              </a:rPr>
              <a:t>Secretary: Edward Winokan</a:t>
            </a:r>
          </a:p>
          <a:p>
            <a:pPr marL="0" marR="0" lvl="0" indent="0" algn="l" defTabSz="806867"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Calibri"/>
                <a:ea typeface="+mn-ea"/>
                <a:cs typeface="+mn-cs"/>
              </a:rPr>
              <a:t>Treasurer: </a:t>
            </a:r>
            <a:r>
              <a:rPr kumimoji="0" lang="en-US" sz="1100" b="1" i="0" u="none" strike="noStrike" kern="0" cap="none" spc="0" normalizeH="0" baseline="0" noProof="0" dirty="0" err="1">
                <a:ln>
                  <a:noFill/>
                </a:ln>
                <a:solidFill>
                  <a:srgbClr val="000000"/>
                </a:solidFill>
                <a:effectLst/>
                <a:uLnTx/>
                <a:uFillTx/>
                <a:latin typeface="Calibri"/>
                <a:ea typeface="+mn-ea"/>
                <a:cs typeface="+mn-cs"/>
              </a:rPr>
              <a:t>Yooke</a:t>
            </a:r>
            <a:r>
              <a:rPr kumimoji="0" lang="en-US" sz="1100" b="1" i="0" u="none" strike="noStrike" kern="0" cap="none" spc="0" normalizeH="0" baseline="0" noProof="0" dirty="0">
                <a:ln>
                  <a:noFill/>
                </a:ln>
                <a:solidFill>
                  <a:srgbClr val="000000"/>
                </a:solidFill>
                <a:effectLst/>
                <a:uLnTx/>
                <a:uFillTx/>
                <a:latin typeface="Calibri"/>
                <a:ea typeface="+mn-ea"/>
                <a:cs typeface="+mn-cs"/>
              </a:rPr>
              <a:t> </a:t>
            </a:r>
            <a:r>
              <a:rPr kumimoji="0" lang="en-US" sz="1100" b="1" i="0" u="none" strike="noStrike" kern="0" cap="none" spc="0" normalizeH="0" baseline="0" noProof="0" dirty="0" err="1">
                <a:ln>
                  <a:noFill/>
                </a:ln>
                <a:solidFill>
                  <a:srgbClr val="000000"/>
                </a:solidFill>
                <a:effectLst/>
                <a:uLnTx/>
                <a:uFillTx/>
                <a:latin typeface="Calibri"/>
                <a:ea typeface="+mn-ea"/>
                <a:cs typeface="+mn-cs"/>
              </a:rPr>
              <a:t>Longkutoy</a:t>
            </a:r>
            <a:endParaRPr kumimoji="0" lang="en-US" sz="1100" b="1" i="0" u="none" strike="noStrike" kern="0" cap="none" spc="0" normalizeH="0" baseline="0" noProof="0" dirty="0">
              <a:ln>
                <a:noFill/>
              </a:ln>
              <a:solidFill>
                <a:srgbClr val="000000"/>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63D87471-EB27-4BE0-ABA3-B8EF74BBB3F9}"/>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411957" y="2603754"/>
            <a:ext cx="613110" cy="613110"/>
          </a:xfrm>
          <a:prstGeom prst="rect">
            <a:avLst/>
          </a:prstGeom>
        </p:spPr>
      </p:pic>
      <p:pic>
        <p:nvPicPr>
          <p:cNvPr id="71" name="Picture 70">
            <a:extLst>
              <a:ext uri="{FF2B5EF4-FFF2-40B4-BE49-F238E27FC236}">
                <a16:creationId xmlns:a16="http://schemas.microsoft.com/office/drawing/2014/main" id="{FC3AE7BC-F837-4235-A2D6-CCFD02F25B6C}"/>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411957" y="62849"/>
            <a:ext cx="613110" cy="613110"/>
          </a:xfrm>
          <a:prstGeom prst="rect">
            <a:avLst/>
          </a:prstGeom>
        </p:spPr>
      </p:pic>
      <p:sp>
        <p:nvSpPr>
          <p:cNvPr id="41" name="Rectangle 40">
            <a:extLst>
              <a:ext uri="{FF2B5EF4-FFF2-40B4-BE49-F238E27FC236}">
                <a16:creationId xmlns:a16="http://schemas.microsoft.com/office/drawing/2014/main" id="{4E2C400D-7545-4904-ABA2-6DCAC43C5707}"/>
              </a:ext>
            </a:extLst>
          </p:cNvPr>
          <p:cNvSpPr/>
          <p:nvPr/>
        </p:nvSpPr>
        <p:spPr>
          <a:xfrm>
            <a:off x="4382523" y="4930264"/>
            <a:ext cx="4036554" cy="281282"/>
          </a:xfrm>
          <a:prstGeom prst="rect">
            <a:avLst/>
          </a:prstGeom>
          <a:scene3d>
            <a:camera prst="orthographicFront"/>
            <a:lightRig rig="sunse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pic>
        <p:nvPicPr>
          <p:cNvPr id="40" name="object 53">
            <a:extLst>
              <a:ext uri="{FF2B5EF4-FFF2-40B4-BE49-F238E27FC236}">
                <a16:creationId xmlns:a16="http://schemas.microsoft.com/office/drawing/2014/main" id="{7652CA21-0400-4A7D-A69D-FB3D314AADEE}"/>
              </a:ext>
            </a:extLst>
          </p:cNvPr>
          <p:cNvPicPr/>
          <p:nvPr/>
        </p:nvPicPr>
        <p:blipFill>
          <a:blip r:embed="rId8" cstate="print"/>
          <a:stretch>
            <a:fillRect/>
          </a:stretch>
        </p:blipFill>
        <p:spPr>
          <a:xfrm>
            <a:off x="4379454" y="4943308"/>
            <a:ext cx="4054602" cy="299465"/>
          </a:xfrm>
          <a:prstGeom prst="rect">
            <a:avLst/>
          </a:prstGeom>
        </p:spPr>
      </p:pic>
      <p:pic>
        <p:nvPicPr>
          <p:cNvPr id="59" name="object 20">
            <a:extLst>
              <a:ext uri="{FF2B5EF4-FFF2-40B4-BE49-F238E27FC236}">
                <a16:creationId xmlns:a16="http://schemas.microsoft.com/office/drawing/2014/main" id="{AD59C2D5-DCA8-4A51-A9E1-0203D9CF1F98}"/>
              </a:ext>
            </a:extLst>
          </p:cNvPr>
          <p:cNvPicPr/>
          <p:nvPr/>
        </p:nvPicPr>
        <p:blipFill>
          <a:blip r:embed="rId9" cstate="print"/>
          <a:stretch>
            <a:fillRect/>
          </a:stretch>
        </p:blipFill>
        <p:spPr>
          <a:xfrm>
            <a:off x="6872774" y="806068"/>
            <a:ext cx="1058717" cy="473964"/>
          </a:xfrm>
          <a:prstGeom prst="rect">
            <a:avLst/>
          </a:prstGeom>
        </p:spPr>
      </p:pic>
      <p:sp>
        <p:nvSpPr>
          <p:cNvPr id="62" name="TextBox 61"/>
          <p:cNvSpPr txBox="1"/>
          <p:nvPr/>
        </p:nvSpPr>
        <p:spPr>
          <a:xfrm>
            <a:off x="4751049" y="943498"/>
            <a:ext cx="296866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Duchess" panose="03000600000000020000" pitchFamily="66" charset="0"/>
                <a:ea typeface="+mn-ea"/>
                <a:cs typeface="+mn-cs"/>
              </a:rPr>
              <a:t>God’s Word</a:t>
            </a:r>
          </a:p>
        </p:txBody>
      </p:sp>
      <p:sp>
        <p:nvSpPr>
          <p:cNvPr id="2" name="Rectangle 1">
            <a:extLst>
              <a:ext uri="{FF2B5EF4-FFF2-40B4-BE49-F238E27FC236}">
                <a16:creationId xmlns:a16="http://schemas.microsoft.com/office/drawing/2014/main" id="{CFDA1D9D-83F0-451E-BE59-5DA51AEC80B8}"/>
              </a:ext>
            </a:extLst>
          </p:cNvPr>
          <p:cNvSpPr/>
          <p:nvPr/>
        </p:nvSpPr>
        <p:spPr>
          <a:xfrm>
            <a:off x="8855260" y="7240253"/>
            <a:ext cx="3585179" cy="3315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4" name="Rectangle 3">
            <a:extLst>
              <a:ext uri="{FF2B5EF4-FFF2-40B4-BE49-F238E27FC236}">
                <a16:creationId xmlns:a16="http://schemas.microsoft.com/office/drawing/2014/main" id="{4254A68C-872D-4048-BBB1-2B43D5E86DC8}"/>
              </a:ext>
            </a:extLst>
          </p:cNvPr>
          <p:cNvSpPr/>
          <p:nvPr/>
        </p:nvSpPr>
        <p:spPr>
          <a:xfrm>
            <a:off x="4129455" y="1611543"/>
            <a:ext cx="2648713" cy="2947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pic>
        <p:nvPicPr>
          <p:cNvPr id="55" name="Picture 54">
            <a:extLst>
              <a:ext uri="{FF2B5EF4-FFF2-40B4-BE49-F238E27FC236}">
                <a16:creationId xmlns:a16="http://schemas.microsoft.com/office/drawing/2014/main" id="{84ECCBCF-2877-2A6A-61C0-722E06C0468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70724" y="1548162"/>
            <a:ext cx="3561565" cy="3479501"/>
          </a:xfrm>
          <a:prstGeom prst="rect">
            <a:avLst/>
          </a:prstGeom>
        </p:spPr>
      </p:pic>
      <p:sp>
        <p:nvSpPr>
          <p:cNvPr id="39" name="TextBox 38">
            <a:extLst>
              <a:ext uri="{FF2B5EF4-FFF2-40B4-BE49-F238E27FC236}">
                <a16:creationId xmlns:a16="http://schemas.microsoft.com/office/drawing/2014/main" id="{8F18627C-FE4A-4DAA-A3AF-2460126E8B23}"/>
              </a:ext>
            </a:extLst>
          </p:cNvPr>
          <p:cNvSpPr txBox="1"/>
          <p:nvPr/>
        </p:nvSpPr>
        <p:spPr>
          <a:xfrm>
            <a:off x="4267879" y="1645371"/>
            <a:ext cx="1563514" cy="3046988"/>
          </a:xfrm>
          <a:prstGeom prst="rect">
            <a:avLst/>
          </a:prstGeom>
          <a:noFill/>
          <a:ln w="31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panose="020F0502020204030204"/>
                <a:ea typeface="+mn-ea"/>
                <a:cs typeface="+mn-cs"/>
              </a:rPr>
              <a:t>“Be My little children, these things I write to you, so that you may not sin. And if anyone sins, we have an Advocate with the Father, Jesus Christ the </a:t>
            </a:r>
            <a:r>
              <a:rPr kumimoji="0" lang="en-US" sz="1200" b="1" i="0" u="none" strike="noStrike" kern="0" cap="none" spc="0" normalizeH="0" baseline="0" noProof="0" dirty="0" err="1">
                <a:ln>
                  <a:noFill/>
                </a:ln>
                <a:solidFill>
                  <a:prstClr val="black"/>
                </a:solidFill>
                <a:effectLst/>
                <a:uLnTx/>
                <a:uFillTx/>
                <a:latin typeface="Calibri" panose="020F0502020204030204"/>
                <a:ea typeface="+mn-ea"/>
                <a:cs typeface="+mn-cs"/>
              </a:rPr>
              <a:t>righteous.And</a:t>
            </a:r>
            <a:r>
              <a:rPr kumimoji="0" lang="en-US" sz="1200" b="1" i="0" u="none" strike="noStrike" kern="0" cap="none" spc="0" normalizeH="0" baseline="0" noProof="0" dirty="0">
                <a:ln>
                  <a:noFill/>
                </a:ln>
                <a:solidFill>
                  <a:prstClr val="black"/>
                </a:solidFill>
                <a:effectLst/>
                <a:uLnTx/>
                <a:uFillTx/>
                <a:latin typeface="Calibri" panose="020F0502020204030204"/>
                <a:ea typeface="+mn-ea"/>
                <a:cs typeface="+mn-cs"/>
              </a:rPr>
              <a:t> He Himself is the propitiation for our sins, and not for ours only but also for the whole world.”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0" cap="none" spc="0" normalizeH="0" baseline="0" noProof="0" dirty="0">
                <a:ln>
                  <a:noFill/>
                </a:ln>
                <a:solidFill>
                  <a:srgbClr val="C00000"/>
                </a:solidFill>
                <a:effectLst/>
                <a:uLnTx/>
                <a:uFillTx/>
                <a:latin typeface="Calibri" panose="020F0502020204030204"/>
                <a:ea typeface="+mn-ea"/>
                <a:cs typeface="+mn-cs"/>
              </a:rPr>
              <a:t>1 John 2:1,2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sng" strike="noStrike" kern="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7672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AEEEE"/>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79DF444-4363-4235-A724-31190231AEE8}"/>
              </a:ext>
            </a:extLst>
          </p:cNvPr>
          <p:cNvSpPr/>
          <p:nvPr/>
        </p:nvSpPr>
        <p:spPr>
          <a:xfrm>
            <a:off x="4540221" y="5042692"/>
            <a:ext cx="3586319" cy="2659649"/>
          </a:xfrm>
          <a:prstGeom prst="rect">
            <a:avLst/>
          </a:prstGeom>
          <a:solidFill>
            <a:srgbClr val="EA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7" name="Rectangle 26">
            <a:extLst>
              <a:ext uri="{FF2B5EF4-FFF2-40B4-BE49-F238E27FC236}">
                <a16:creationId xmlns:a16="http://schemas.microsoft.com/office/drawing/2014/main" id="{CCBD3EEA-B76A-463E-B521-838ECF7811DC}"/>
              </a:ext>
            </a:extLst>
          </p:cNvPr>
          <p:cNvSpPr/>
          <p:nvPr/>
        </p:nvSpPr>
        <p:spPr>
          <a:xfrm>
            <a:off x="8884025" y="5054044"/>
            <a:ext cx="3533017" cy="2342096"/>
          </a:xfrm>
          <a:prstGeom prst="rect">
            <a:avLst/>
          </a:prstGeom>
          <a:solidFill>
            <a:srgbClr val="D4E5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5" name="Rectangle 4">
            <a:extLst>
              <a:ext uri="{FF2B5EF4-FFF2-40B4-BE49-F238E27FC236}">
                <a16:creationId xmlns:a16="http://schemas.microsoft.com/office/drawing/2014/main" id="{98DF860F-4755-4902-93B5-EAE431B0800D}"/>
              </a:ext>
            </a:extLst>
          </p:cNvPr>
          <p:cNvSpPr/>
          <p:nvPr/>
        </p:nvSpPr>
        <p:spPr>
          <a:xfrm>
            <a:off x="303255" y="4982292"/>
            <a:ext cx="3585700" cy="2785295"/>
          </a:xfrm>
          <a:prstGeom prst="rect">
            <a:avLst/>
          </a:prstGeom>
          <a:solidFill>
            <a:srgbClr val="EA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31" name="TextBox 30">
            <a:extLst>
              <a:ext uri="{FF2B5EF4-FFF2-40B4-BE49-F238E27FC236}">
                <a16:creationId xmlns:a16="http://schemas.microsoft.com/office/drawing/2014/main" id="{3BB14AC2-0A7D-45C9-A5C0-352B81240566}"/>
              </a:ext>
            </a:extLst>
          </p:cNvPr>
          <p:cNvSpPr txBox="1"/>
          <p:nvPr/>
        </p:nvSpPr>
        <p:spPr>
          <a:xfrm>
            <a:off x="9125690" y="1596567"/>
            <a:ext cx="2891118" cy="336695"/>
          </a:xfrm>
          <a:prstGeom prst="rect">
            <a:avLst/>
          </a:prstGeom>
          <a:noFill/>
          <a:ln w="28575">
            <a:solidFill>
              <a:schemeClr val="tx1"/>
            </a:solidFill>
          </a:ln>
        </p:spPr>
        <p:txBody>
          <a:bodyPr wrap="square">
            <a:spAutoFit/>
          </a:bodyPr>
          <a:lstStyle/>
          <a:p>
            <a:pPr marL="879148" marR="0" lvl="0" indent="0" algn="l" defTabSz="806867" rtl="0" eaLnBrk="1" fontAlgn="auto" latinLnBrk="0" hangingPunct="1">
              <a:lnSpc>
                <a:spcPct val="100000"/>
              </a:lnSpc>
              <a:spcBef>
                <a:spcPts val="202"/>
              </a:spcBef>
              <a:spcAft>
                <a:spcPts val="0"/>
              </a:spcAft>
              <a:buClrTx/>
              <a:buSzTx/>
              <a:buFontTx/>
              <a:buNone/>
              <a:tabLst/>
              <a:defRPr/>
            </a:pPr>
            <a:r>
              <a:rPr kumimoji="0" lang="en-US" sz="1588" b="1" i="0" u="none" strike="noStrike" kern="1200" cap="none" spc="-4" normalizeH="0" baseline="0" noProof="0" dirty="0">
                <a:ln>
                  <a:noFill/>
                </a:ln>
                <a:solidFill>
                  <a:prstClr val="black"/>
                </a:solidFill>
                <a:effectLst/>
                <a:uLnTx/>
                <a:uFillTx/>
                <a:latin typeface="Calibri"/>
                <a:ea typeface="+mn-ea"/>
                <a:cs typeface="Calibri"/>
              </a:rPr>
              <a:t>Announcements</a:t>
            </a:r>
            <a:endParaRPr kumimoji="0" lang="en-US" sz="1588" b="0" i="0" u="none" strike="noStrike" kern="1200" cap="none" spc="0" normalizeH="0" baseline="0" noProof="0" dirty="0">
              <a:ln>
                <a:noFill/>
              </a:ln>
              <a:solidFill>
                <a:prstClr val="black"/>
              </a:solidFill>
              <a:effectLst/>
              <a:uLnTx/>
              <a:uFillTx/>
              <a:latin typeface="Calibri"/>
              <a:ea typeface="+mn-ea"/>
              <a:cs typeface="Calibri"/>
            </a:endParaRPr>
          </a:p>
        </p:txBody>
      </p:sp>
      <p:sp>
        <p:nvSpPr>
          <p:cNvPr id="34" name="TextBox 33">
            <a:extLst>
              <a:ext uri="{FF2B5EF4-FFF2-40B4-BE49-F238E27FC236}">
                <a16:creationId xmlns:a16="http://schemas.microsoft.com/office/drawing/2014/main" id="{E5E3786C-F282-402E-B78F-D075E10F1EAF}"/>
              </a:ext>
            </a:extLst>
          </p:cNvPr>
          <p:cNvSpPr txBox="1"/>
          <p:nvPr/>
        </p:nvSpPr>
        <p:spPr>
          <a:xfrm>
            <a:off x="649941" y="602208"/>
            <a:ext cx="3092824" cy="64633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The Church At Study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10:00 AM</a:t>
            </a:r>
          </a:p>
        </p:txBody>
      </p:sp>
      <p:pic>
        <p:nvPicPr>
          <p:cNvPr id="41" name="Picture 40">
            <a:extLst>
              <a:ext uri="{FF2B5EF4-FFF2-40B4-BE49-F238E27FC236}">
                <a16:creationId xmlns:a16="http://schemas.microsoft.com/office/drawing/2014/main" id="{1C75D934-8333-48FB-BDDE-E9A169745B1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42324" y="571899"/>
            <a:ext cx="634904" cy="1008756"/>
          </a:xfrm>
          <a:prstGeom prst="rect">
            <a:avLst/>
          </a:prstGeom>
        </p:spPr>
      </p:pic>
      <p:sp>
        <p:nvSpPr>
          <p:cNvPr id="52" name="TextBox 51">
            <a:extLst>
              <a:ext uri="{FF2B5EF4-FFF2-40B4-BE49-F238E27FC236}">
                <a16:creationId xmlns:a16="http://schemas.microsoft.com/office/drawing/2014/main" id="{9CE5FCE7-2A07-4FF8-9035-45A9B3E39798}"/>
              </a:ext>
            </a:extLst>
          </p:cNvPr>
          <p:cNvSpPr txBox="1"/>
          <p:nvPr/>
        </p:nvSpPr>
        <p:spPr>
          <a:xfrm>
            <a:off x="5243513" y="6614862"/>
            <a:ext cx="2287940" cy="418320"/>
          </a:xfrm>
          <a:prstGeom prst="rect">
            <a:avLst/>
          </a:prstGeom>
          <a:noFill/>
          <a:ln w="28575">
            <a:solidFill>
              <a:schemeClr val="tx1"/>
            </a:solidFill>
          </a:ln>
        </p:spPr>
        <p:txBody>
          <a:bodyPr wrap="square">
            <a:spAutoFit/>
          </a:bodyPr>
          <a:lstStyle/>
          <a:p>
            <a:pPr marL="0" marR="0" lvl="0" indent="0" algn="l" defTabSz="806867" rtl="0" eaLnBrk="1" fontAlgn="auto" latinLnBrk="0" hangingPunct="1">
              <a:lnSpc>
                <a:spcPct val="100000"/>
              </a:lnSpc>
              <a:spcBef>
                <a:spcPts val="0"/>
              </a:spcBef>
              <a:spcAft>
                <a:spcPts val="0"/>
              </a:spcAft>
              <a:buClrTx/>
              <a:buSzTx/>
              <a:buFontTx/>
              <a:buNone/>
              <a:tabLst/>
              <a:defRPr/>
            </a:pPr>
            <a:r>
              <a:rPr kumimoji="0" lang="en-US" sz="1059" b="1" i="0" u="none" strike="noStrike" kern="1200" cap="none" spc="0" normalizeH="0" baseline="0" noProof="0" dirty="0">
                <a:ln>
                  <a:noFill/>
                </a:ln>
                <a:solidFill>
                  <a:prstClr val="black"/>
                </a:solidFill>
                <a:effectLst/>
                <a:uLnTx/>
                <a:uFillTx/>
                <a:latin typeface="Calibri"/>
                <a:ea typeface="+mn-ea"/>
                <a:cs typeface="+mn-cs"/>
              </a:rPr>
              <a:t>Sabbath rest ends today at 8:13 PM</a:t>
            </a:r>
          </a:p>
          <a:p>
            <a:pPr marL="0" marR="0" lvl="0" indent="0" algn="l" defTabSz="806867" rtl="0" eaLnBrk="1" fontAlgn="auto" latinLnBrk="0" hangingPunct="1">
              <a:lnSpc>
                <a:spcPct val="100000"/>
              </a:lnSpc>
              <a:spcBef>
                <a:spcPts val="0"/>
              </a:spcBef>
              <a:spcAft>
                <a:spcPts val="0"/>
              </a:spcAft>
              <a:buClrTx/>
              <a:buSzTx/>
              <a:buFontTx/>
              <a:buNone/>
              <a:tabLst/>
              <a:defRPr/>
            </a:pPr>
            <a:r>
              <a:rPr kumimoji="0" lang="en-US" sz="1059" b="1" i="0" u="none" strike="noStrike" kern="1200" cap="none" spc="0" normalizeH="0" baseline="0" noProof="0" dirty="0">
                <a:ln>
                  <a:noFill/>
                </a:ln>
                <a:solidFill>
                  <a:prstClr val="black"/>
                </a:solidFill>
                <a:effectLst/>
                <a:uLnTx/>
                <a:uFillTx/>
                <a:latin typeface="Calibri"/>
                <a:ea typeface="+mn-ea"/>
                <a:cs typeface="+mn-cs"/>
              </a:rPr>
              <a:t>Welcome next Sabbath at  8:18 PM</a:t>
            </a:r>
          </a:p>
        </p:txBody>
      </p:sp>
      <p:sp>
        <p:nvSpPr>
          <p:cNvPr id="56" name="TextBox 55">
            <a:extLst>
              <a:ext uri="{FF2B5EF4-FFF2-40B4-BE49-F238E27FC236}">
                <a16:creationId xmlns:a16="http://schemas.microsoft.com/office/drawing/2014/main" id="{73C17BEA-158C-4408-97AA-4C732237843A}"/>
              </a:ext>
            </a:extLst>
          </p:cNvPr>
          <p:cNvSpPr txBox="1"/>
          <p:nvPr/>
        </p:nvSpPr>
        <p:spPr>
          <a:xfrm>
            <a:off x="8815195" y="1984049"/>
            <a:ext cx="3601847" cy="1785104"/>
          </a:xfrm>
          <a:prstGeom prst="rect">
            <a:avLst/>
          </a:prstGeom>
          <a:noFill/>
        </p:spPr>
        <p:txBody>
          <a:bodyPr wrap="square">
            <a:spAutoFit/>
          </a:bodyPr>
          <a:lstStyle/>
          <a:p>
            <a:pPr marL="0" marR="0" lvl="0" indent="0" algn="l" defTabSz="403433"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a:ln>
                  <a:noFill/>
                </a:ln>
                <a:solidFill>
                  <a:prstClr val="black"/>
                </a:solidFill>
                <a:effectLst/>
                <a:uLnTx/>
                <a:uFillTx/>
                <a:latin typeface="Calibri" panose="020F0502020204030204"/>
                <a:ea typeface="+mn-ea"/>
                <a:cs typeface="+mn-cs"/>
              </a:rPr>
              <a:t>POTLOCK </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Everyone is invited to stay for the fellowship meal immediately following the church service</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t>
            </a:r>
            <a:endParaRPr kumimoji="0" lang="en-US" sz="1000" b="0"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03433"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a:ln>
                  <a:noFill/>
                </a:ln>
                <a:solidFill>
                  <a:prstClr val="black"/>
                </a:solidFill>
                <a:effectLst/>
                <a:uLnTx/>
                <a:uFillTx/>
                <a:latin typeface="Calibri" panose="020F0502020204030204"/>
                <a:ea typeface="+mn-ea"/>
                <a:cs typeface="+mn-cs"/>
              </a:rPr>
              <a:t>MID-WEEK PRAYER </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Mid-Week prayer next </a:t>
            </a:r>
            <a:r>
              <a:rPr kumimoji="0" lang="en-US" sz="1000" b="0" i="0" u="none" strike="noStrike" kern="1200" cap="none" spc="0" normalizeH="0" baseline="0" noProof="0" dirty="0" err="1">
                <a:ln>
                  <a:noFill/>
                </a:ln>
                <a:solidFill>
                  <a:prstClr val="black"/>
                </a:solidFill>
                <a:effectLst/>
                <a:uLnTx/>
                <a:uFillTx/>
                <a:latin typeface="Calibri" panose="020F0502020204030204"/>
                <a:ea typeface="+mn-ea"/>
                <a:cs typeface="+mn-cs"/>
              </a:rPr>
              <a:t>Wednesday,April</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May </a:t>
            </a:r>
            <a:r>
              <a:rPr lang="en-US" sz="1000" dirty="0">
                <a:solidFill>
                  <a:prstClr val="black"/>
                </a:solidFill>
                <a:latin typeface="Calibri" panose="020F0502020204030204"/>
              </a:rPr>
              <a:t>25</a:t>
            </a:r>
            <a:r>
              <a:rPr kumimoji="0" lang="en-US" sz="1000" b="0"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,2022 At 7:30 PM – the Word of God will be brought to us by </a:t>
            </a:r>
            <a:r>
              <a:rPr lang="en-US" sz="1000" dirty="0">
                <a:solidFill>
                  <a:prstClr val="black"/>
                </a:solidFill>
                <a:latin typeface="Calibri" panose="020F0502020204030204"/>
              </a:rPr>
              <a:t>Aaron </a:t>
            </a:r>
            <a:r>
              <a:rPr lang="en-US" sz="1000" dirty="0" err="1">
                <a:solidFill>
                  <a:prstClr val="black"/>
                </a:solidFill>
                <a:latin typeface="Calibri" panose="020F0502020204030204"/>
              </a:rPr>
              <a:t>Sibuea</a:t>
            </a:r>
            <a:r>
              <a:rPr lang="en-US" sz="1000" dirty="0">
                <a:solidFill>
                  <a:prstClr val="black"/>
                </a:solidFill>
                <a:latin typeface="Calibri" panose="020F0502020204030204"/>
              </a:rPr>
              <a:t>.</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03433"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a:ln>
                  <a:noFill/>
                </a:ln>
                <a:solidFill>
                  <a:prstClr val="black"/>
                </a:solidFill>
                <a:effectLst/>
                <a:uLnTx/>
                <a:uFillTx/>
                <a:latin typeface="Calibri" panose="020F0502020204030204"/>
                <a:ea typeface="+mn-ea"/>
                <a:cs typeface="+mn-cs"/>
              </a:rPr>
              <a:t>VESPER</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 Next Friday Vesper May 27</a:t>
            </a:r>
            <a:r>
              <a:rPr kumimoji="0" lang="en-US" sz="1000" b="0"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2022 At 07:30 PM – the Word of God will be brought to us by </a:t>
            </a:r>
            <a:r>
              <a:rPr lang="en-US" sz="1000" dirty="0">
                <a:solidFill>
                  <a:prstClr val="black"/>
                </a:solidFill>
                <a:latin typeface="Calibri" panose="020F0502020204030204"/>
              </a:rPr>
              <a:t>Jill </a:t>
            </a:r>
            <a:r>
              <a:rPr lang="en-US" sz="1000" dirty="0" err="1">
                <a:solidFill>
                  <a:prstClr val="black"/>
                </a:solidFill>
                <a:latin typeface="Calibri" panose="020F0502020204030204"/>
              </a:rPr>
              <a:t>Wullur</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403433"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a:ln>
                  <a:noFill/>
                </a:ln>
                <a:solidFill>
                  <a:prstClr val="black"/>
                </a:solidFill>
                <a:effectLst/>
                <a:uLnTx/>
                <a:uFillTx/>
                <a:latin typeface="Calibri" panose="020F0502020204030204"/>
                <a:ea typeface="+mn-ea"/>
                <a:cs typeface="+mn-cs"/>
              </a:rPr>
              <a:t>NEXT SABBATH </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Sabbath, May 28</a:t>
            </a:r>
            <a:r>
              <a:rPr kumimoji="0" lang="en-US" sz="1000" b="0"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2022 the Word Of God will be brought to us by </a:t>
            </a:r>
            <a:r>
              <a:rPr lang="en-US" sz="1000" dirty="0" err="1">
                <a:solidFill>
                  <a:prstClr val="black"/>
                </a:solidFill>
                <a:latin typeface="Calibri" panose="020F0502020204030204"/>
              </a:rPr>
              <a:t>Pst</a:t>
            </a:r>
            <a:r>
              <a:rPr lang="en-US" sz="1000" dirty="0">
                <a:solidFill>
                  <a:prstClr val="black"/>
                </a:solidFill>
                <a:latin typeface="Calibri" panose="020F0502020204030204"/>
              </a:rPr>
              <a:t>. Jani </a:t>
            </a:r>
            <a:r>
              <a:rPr lang="en-US" sz="1000" dirty="0" err="1">
                <a:solidFill>
                  <a:prstClr val="black"/>
                </a:solidFill>
                <a:latin typeface="Calibri" panose="020F0502020204030204"/>
              </a:rPr>
              <a:t>Pungus</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403433"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03433"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3" name="TextBox 62">
            <a:extLst>
              <a:ext uri="{FF2B5EF4-FFF2-40B4-BE49-F238E27FC236}">
                <a16:creationId xmlns:a16="http://schemas.microsoft.com/office/drawing/2014/main" id="{56048E50-2B96-4F7B-9E64-56AC64A96E2C}"/>
              </a:ext>
            </a:extLst>
          </p:cNvPr>
          <p:cNvSpPr txBox="1"/>
          <p:nvPr/>
        </p:nvSpPr>
        <p:spPr>
          <a:xfrm>
            <a:off x="4552372" y="602207"/>
            <a:ext cx="357924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The Church At Worship</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11:30 AM</a:t>
            </a:r>
          </a:p>
        </p:txBody>
      </p:sp>
      <p:sp>
        <p:nvSpPr>
          <p:cNvPr id="7" name="TextBox 6">
            <a:extLst>
              <a:ext uri="{FF2B5EF4-FFF2-40B4-BE49-F238E27FC236}">
                <a16:creationId xmlns:a16="http://schemas.microsoft.com/office/drawing/2014/main" id="{33680483-4D20-4864-9D55-32873B9DBF43}"/>
              </a:ext>
            </a:extLst>
          </p:cNvPr>
          <p:cNvSpPr txBox="1"/>
          <p:nvPr/>
        </p:nvSpPr>
        <p:spPr>
          <a:xfrm>
            <a:off x="9187883" y="588191"/>
            <a:ext cx="3351650" cy="90024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Calibri" panose="020F0502020204030204"/>
                <a:ea typeface="+mn-ea"/>
                <a:cs typeface="+mn-cs"/>
              </a:rPr>
              <a:t>The Indonesian SDA Church desires today you will experience the Love of Jesus Christ, and the “Blessed Hope” of His soon return. Thank you for sharing this Sabbath Day with us. If you’re looking for a Spiritual Home, we invite you to join our church family.</a:t>
            </a:r>
          </a:p>
        </p:txBody>
      </p:sp>
      <p:sp>
        <p:nvSpPr>
          <p:cNvPr id="67" name="TextBox 66">
            <a:extLst>
              <a:ext uri="{FF2B5EF4-FFF2-40B4-BE49-F238E27FC236}">
                <a16:creationId xmlns:a16="http://schemas.microsoft.com/office/drawing/2014/main" id="{FDF56D1C-738E-4727-9268-1695B6424808}"/>
              </a:ext>
            </a:extLst>
          </p:cNvPr>
          <p:cNvSpPr txBox="1"/>
          <p:nvPr/>
        </p:nvSpPr>
        <p:spPr>
          <a:xfrm>
            <a:off x="287108" y="1192059"/>
            <a:ext cx="3595390"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white"/>
                </a:solidFill>
                <a:effectLst/>
                <a:uLnTx/>
                <a:uFillTx/>
                <a:latin typeface="Calibri" panose="020F0502020204030204"/>
                <a:ea typeface="+mn-ea"/>
                <a:cs typeface="+mn-cs"/>
              </a:rPr>
              <a:t>May </a:t>
            </a:r>
            <a:r>
              <a:rPr lang="en-US" sz="1400" b="1" u="sng" dirty="0">
                <a:solidFill>
                  <a:prstClr val="white"/>
                </a:solidFill>
                <a:latin typeface="Calibri" panose="020F0502020204030204"/>
              </a:rPr>
              <a:t>21</a:t>
            </a:r>
            <a:r>
              <a:rPr lang="en-US" sz="1400" b="1" u="sng" baseline="30000" dirty="0">
                <a:solidFill>
                  <a:prstClr val="white"/>
                </a:solidFill>
                <a:latin typeface="Calibri" panose="020F0502020204030204"/>
              </a:rPr>
              <a:t>st</a:t>
            </a:r>
            <a:r>
              <a:rPr kumimoji="0" lang="en-US" sz="1400" b="1" i="0" u="sng" strike="noStrike" kern="1200" cap="none" spc="0" normalizeH="0" baseline="0" noProof="0" dirty="0">
                <a:ln>
                  <a:noFill/>
                </a:ln>
                <a:solidFill>
                  <a:prstClr val="white"/>
                </a:solidFill>
                <a:effectLst/>
                <a:uLnTx/>
                <a:uFillTx/>
                <a:latin typeface="Calibri" panose="020F0502020204030204"/>
                <a:ea typeface="+mn-ea"/>
                <a:cs typeface="+mn-cs"/>
              </a:rPr>
              <a:t>, 2022</a:t>
            </a:r>
          </a:p>
        </p:txBody>
      </p:sp>
      <p:sp>
        <p:nvSpPr>
          <p:cNvPr id="6" name="Rectangle 5">
            <a:extLst>
              <a:ext uri="{FF2B5EF4-FFF2-40B4-BE49-F238E27FC236}">
                <a16:creationId xmlns:a16="http://schemas.microsoft.com/office/drawing/2014/main" id="{4B7D7B1D-7433-4062-BEFD-3DB60E41B667}"/>
              </a:ext>
            </a:extLst>
          </p:cNvPr>
          <p:cNvSpPr/>
          <p:nvPr/>
        </p:nvSpPr>
        <p:spPr>
          <a:xfrm>
            <a:off x="8854890" y="4572542"/>
            <a:ext cx="3574788" cy="3190201"/>
          </a:xfrm>
          <a:prstGeom prst="rect">
            <a:avLst/>
          </a:prstGeom>
          <a:solidFill>
            <a:srgbClr val="EA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55" name="TextBox 54">
            <a:extLst>
              <a:ext uri="{FF2B5EF4-FFF2-40B4-BE49-F238E27FC236}">
                <a16:creationId xmlns:a16="http://schemas.microsoft.com/office/drawing/2014/main" id="{0895EAE8-6F26-44B5-840A-147170AFEF1C}"/>
              </a:ext>
            </a:extLst>
          </p:cNvPr>
          <p:cNvSpPr txBox="1"/>
          <p:nvPr/>
        </p:nvSpPr>
        <p:spPr>
          <a:xfrm>
            <a:off x="8845907" y="3427788"/>
            <a:ext cx="3549889" cy="4201086"/>
          </a:xfrm>
          <a:prstGeom prst="rect">
            <a:avLst/>
          </a:prstGeom>
          <a:noFill/>
          <a:ln>
            <a:solidFill>
              <a:srgbClr val="012233"/>
            </a:solidFill>
          </a:ln>
        </p:spPr>
        <p:txBody>
          <a:bodyPr wrap="square" rtlCol="0">
            <a:spAutoFit/>
          </a:bodyPr>
          <a:lstStyle/>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en-US" sz="8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 storm is coming, relentless in its fury. Are we prepared to meet it? </a:t>
            </a:r>
            <a:r>
              <a:rPr kumimoji="0" lang="en-US" sz="85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{8T 315.2}</a:t>
            </a:r>
          </a:p>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en-US" sz="8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We need not say: The perils of the last days are soon to come upon us. Already they have come. We need now the sword of the Lord to cut to the very soul and marrow of fleshly lusts, appetites, and passions. </a:t>
            </a:r>
            <a:r>
              <a:rPr kumimoji="0" lang="en-US" sz="85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{8T 315.3}</a:t>
            </a:r>
          </a:p>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en-US" sz="8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Minds that have been given up to loose thought need to change. "Girding up the loins of your mind, be    sober and set your hope perfectly on the grace that is to be brought unto you at the revelation of Jesus Christ; as children of obedience, not fashioning yourselves according to your former lusts in the time of your ignorance: but like as He who called you is holy, be ye yourselves also holy in all manner of living; because it is written, Ye shall be holy; for I am holy." 1 Peter 1:13-16, A. R. V. The thoughts must be centered upon God.</a:t>
            </a:r>
          </a:p>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en-US" sz="8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Now is the time to put forth earnest effort to overcome the natural tendencies of the carnal heart. </a:t>
            </a:r>
            <a:r>
              <a:rPr kumimoji="0" lang="en-US" sz="85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{8T 315.4}</a:t>
            </a:r>
          </a:p>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en-US" sz="8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Our efforts, our self-denial, our perseverance, must be proportionate to the infinite value of the object of which we are in pursuit. Only by overcoming as Christ overcame shall we win the crown of life. </a:t>
            </a:r>
            <a:r>
              <a:rPr kumimoji="0" lang="en-US" sz="85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{8T 315.5}</a:t>
            </a:r>
          </a:p>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en-US" sz="8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Fearful tests and trials await the people of God. The spirit of war is stirring the nations from one end of the earth to the other. But in the midst of the time of trouble that is coming,--a time of trouble such as has not      been since there was a nation,--God's chosen people will stand unmoved. Satan and his host cannot destroy them, for angels that excel in strength will protect them.</a:t>
            </a:r>
            <a:r>
              <a:rPr kumimoji="0" lang="en-US" sz="85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{9T 17.1}</a:t>
            </a:r>
          </a:p>
          <a:p>
            <a:pPr marL="0" marR="0" lvl="0" indent="0" algn="just" defTabSz="457200" rtl="0" eaLnBrk="1" fontAlgn="auto" latinLnBrk="0" hangingPunct="1">
              <a:lnSpc>
                <a:spcPct val="107000"/>
              </a:lnSpc>
              <a:spcBef>
                <a:spcPts val="0"/>
              </a:spcBef>
              <a:spcAft>
                <a:spcPts val="800"/>
              </a:spcAft>
              <a:buClrTx/>
              <a:buSzTx/>
              <a:buFontTx/>
              <a:buNone/>
              <a:tabLst/>
              <a:defRPr/>
            </a:pPr>
            <a:endParaRPr kumimoji="0" lang="en-US" sz="8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5" name="TextBox 24">
            <a:extLst>
              <a:ext uri="{FF2B5EF4-FFF2-40B4-BE49-F238E27FC236}">
                <a16:creationId xmlns:a16="http://schemas.microsoft.com/office/drawing/2014/main" id="{F673A163-0DC2-4E05-94B7-09755B7F4C16}"/>
              </a:ext>
            </a:extLst>
          </p:cNvPr>
          <p:cNvSpPr txBox="1"/>
          <p:nvPr/>
        </p:nvSpPr>
        <p:spPr>
          <a:xfrm>
            <a:off x="418467" y="4143296"/>
            <a:ext cx="3440174" cy="3026213"/>
          </a:xfrm>
          <a:prstGeom prst="rect">
            <a:avLst/>
          </a:prstGeom>
          <a:noFill/>
        </p:spPr>
        <p:txBody>
          <a:bodyPr wrap="square" rtlCol="0">
            <a:spAutoFit/>
          </a:bodyPr>
          <a:lstStyle/>
          <a:p>
            <a:pPr marL="0" marR="0" lvl="0" indent="0" algn="r" defTabSz="806867" rtl="0" eaLnBrk="1" fontAlgn="auto" latinLnBrk="0" hangingPunct="1">
              <a:lnSpc>
                <a:spcPct val="100000"/>
              </a:lnSpc>
              <a:spcBef>
                <a:spcPts val="0"/>
              </a:spcBef>
              <a:spcAft>
                <a:spcPts val="0"/>
              </a:spcAft>
              <a:buClrTx/>
              <a:buSzTx/>
              <a:buFontTx/>
              <a:buNone/>
              <a:tabLst/>
              <a:defRPr/>
            </a:pPr>
            <a:r>
              <a:rPr lang="en-US" sz="1059" dirty="0" err="1">
                <a:solidFill>
                  <a:prstClr val="black"/>
                </a:solidFill>
                <a:latin typeface="Calibri"/>
              </a:rPr>
              <a:t>Frangky</a:t>
            </a:r>
            <a:r>
              <a:rPr lang="en-US" sz="1059" dirty="0">
                <a:solidFill>
                  <a:prstClr val="black"/>
                </a:solidFill>
                <a:latin typeface="Calibri"/>
              </a:rPr>
              <a:t> </a:t>
            </a:r>
            <a:r>
              <a:rPr lang="en-US" sz="1059" dirty="0" err="1">
                <a:solidFill>
                  <a:prstClr val="black"/>
                </a:solidFill>
                <a:latin typeface="Calibri"/>
              </a:rPr>
              <a:t>Lumowa</a:t>
            </a:r>
            <a:endParaRPr kumimoji="0" lang="en-US" sz="1059"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r" defTabSz="806867" rtl="0" eaLnBrk="1" fontAlgn="auto" latinLnBrk="0" hangingPunct="1">
              <a:lnSpc>
                <a:spcPct val="100000"/>
              </a:lnSpc>
              <a:spcBef>
                <a:spcPts val="0"/>
              </a:spcBef>
              <a:spcAft>
                <a:spcPts val="0"/>
              </a:spcAft>
              <a:buClrTx/>
              <a:buSzTx/>
              <a:buFontTx/>
              <a:buNone/>
              <a:tabLst/>
              <a:defRPr/>
            </a:pPr>
            <a:endParaRPr kumimoji="0" lang="en-US" sz="1059"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r" defTabSz="806867" rtl="0" eaLnBrk="1" fontAlgn="auto" latinLnBrk="0" hangingPunct="1">
              <a:lnSpc>
                <a:spcPct val="100000"/>
              </a:lnSpc>
              <a:spcBef>
                <a:spcPts val="0"/>
              </a:spcBef>
              <a:spcAft>
                <a:spcPts val="0"/>
              </a:spcAft>
              <a:buClrTx/>
              <a:buSzTx/>
              <a:buFontTx/>
              <a:buNone/>
              <a:tabLst/>
              <a:defRPr/>
            </a:pPr>
            <a:r>
              <a:rPr lang="en-US" sz="1059" dirty="0" err="1">
                <a:solidFill>
                  <a:prstClr val="black"/>
                </a:solidFill>
                <a:latin typeface="Calibri"/>
              </a:rPr>
              <a:t>Jacgueline</a:t>
            </a:r>
            <a:r>
              <a:rPr lang="en-US" sz="1059" dirty="0">
                <a:solidFill>
                  <a:prstClr val="black"/>
                </a:solidFill>
                <a:latin typeface="Calibri"/>
              </a:rPr>
              <a:t> </a:t>
            </a:r>
            <a:r>
              <a:rPr lang="en-US" sz="1059" dirty="0" err="1">
                <a:solidFill>
                  <a:prstClr val="black"/>
                </a:solidFill>
                <a:latin typeface="Calibri"/>
              </a:rPr>
              <a:t>Manueke</a:t>
            </a:r>
            <a:endParaRPr kumimoji="0" lang="en-US" sz="1059"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r" defTabSz="806867" rtl="0" eaLnBrk="1" fontAlgn="auto" latinLnBrk="0" hangingPunct="1">
              <a:lnSpc>
                <a:spcPct val="100000"/>
              </a:lnSpc>
              <a:spcBef>
                <a:spcPts val="0"/>
              </a:spcBef>
              <a:spcAft>
                <a:spcPts val="0"/>
              </a:spcAft>
              <a:buClrTx/>
              <a:buSzTx/>
              <a:buFontTx/>
              <a:buNone/>
              <a:tabLst/>
              <a:defRPr/>
            </a:pPr>
            <a:endParaRPr kumimoji="0" lang="en-US" sz="1059"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r" defTabSz="806867" rtl="0" eaLnBrk="1" fontAlgn="auto" latinLnBrk="0" hangingPunct="1">
              <a:lnSpc>
                <a:spcPct val="100000"/>
              </a:lnSpc>
              <a:spcBef>
                <a:spcPts val="0"/>
              </a:spcBef>
              <a:spcAft>
                <a:spcPts val="0"/>
              </a:spcAft>
              <a:buClrTx/>
              <a:buSzTx/>
              <a:buFontTx/>
              <a:buNone/>
              <a:tabLst/>
              <a:defRPr/>
            </a:pPr>
            <a:r>
              <a:rPr kumimoji="0" lang="en-US" sz="1059" b="0" i="0" u="none" strike="noStrike" kern="1200" cap="none" spc="0" normalizeH="0" baseline="0" noProof="0" dirty="0">
                <a:ln>
                  <a:noFill/>
                </a:ln>
                <a:solidFill>
                  <a:prstClr val="black"/>
                </a:solidFill>
                <a:effectLst/>
                <a:uLnTx/>
                <a:uFillTx/>
                <a:latin typeface="Calibri"/>
                <a:ea typeface="+mn-ea"/>
                <a:cs typeface="+mn-cs"/>
              </a:rPr>
              <a:t>SDA Hymnal # </a:t>
            </a:r>
            <a:r>
              <a:rPr lang="en-US" sz="1059" dirty="0">
                <a:solidFill>
                  <a:prstClr val="black"/>
                </a:solidFill>
                <a:latin typeface="Calibri"/>
              </a:rPr>
              <a:t>518</a:t>
            </a:r>
            <a:r>
              <a:rPr kumimoji="0" lang="en-US" sz="1059"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r" defTabSz="806867" rtl="0" eaLnBrk="1" fontAlgn="auto" latinLnBrk="0" hangingPunct="1">
              <a:lnSpc>
                <a:spcPct val="100000"/>
              </a:lnSpc>
              <a:spcBef>
                <a:spcPts val="0"/>
              </a:spcBef>
              <a:spcAft>
                <a:spcPts val="0"/>
              </a:spcAft>
              <a:buClrTx/>
              <a:buSzTx/>
              <a:buFontTx/>
              <a:buNone/>
              <a:tabLst/>
              <a:defRPr/>
            </a:pPr>
            <a:r>
              <a:rPr kumimoji="0" lang="en-US" sz="1059" b="0" i="0" u="none" strike="noStrike" kern="1200" cap="none" spc="0" normalizeH="0" baseline="0" noProof="0" dirty="0">
                <a:ln>
                  <a:noFill/>
                </a:ln>
                <a:solidFill>
                  <a:prstClr val="black"/>
                </a:solidFill>
                <a:effectLst/>
                <a:uLnTx/>
                <a:uFillTx/>
                <a:latin typeface="Calibri"/>
                <a:ea typeface="+mn-ea"/>
                <a:cs typeface="+mn-cs"/>
              </a:rPr>
              <a:t>Chorister: </a:t>
            </a:r>
            <a:r>
              <a:rPr lang="en-US" sz="1059" dirty="0" err="1">
                <a:solidFill>
                  <a:prstClr val="black"/>
                </a:solidFill>
                <a:latin typeface="Calibri"/>
              </a:rPr>
              <a:t>Senny</a:t>
            </a:r>
            <a:r>
              <a:rPr lang="en-US" sz="1059" dirty="0">
                <a:solidFill>
                  <a:prstClr val="black"/>
                </a:solidFill>
                <a:latin typeface="Calibri"/>
              </a:rPr>
              <a:t> </a:t>
            </a:r>
            <a:r>
              <a:rPr lang="en-US" sz="1059" dirty="0" err="1">
                <a:solidFill>
                  <a:prstClr val="black"/>
                </a:solidFill>
                <a:latin typeface="Calibri"/>
              </a:rPr>
              <a:t>Lumowa</a:t>
            </a:r>
            <a:r>
              <a:rPr kumimoji="0" lang="en-US" sz="1059"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r" defTabSz="806867" rtl="0" eaLnBrk="1" fontAlgn="auto" latinLnBrk="0" hangingPunct="1">
              <a:lnSpc>
                <a:spcPct val="100000"/>
              </a:lnSpc>
              <a:spcBef>
                <a:spcPts val="0"/>
              </a:spcBef>
              <a:spcAft>
                <a:spcPts val="0"/>
              </a:spcAft>
              <a:buClrTx/>
              <a:buSzTx/>
              <a:buFontTx/>
              <a:buNone/>
              <a:tabLst/>
              <a:defRPr/>
            </a:pPr>
            <a:endParaRPr kumimoji="0" lang="en-US" sz="1059"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r" defTabSz="806867" rtl="0" eaLnBrk="1" fontAlgn="auto" latinLnBrk="0" hangingPunct="1">
              <a:lnSpc>
                <a:spcPct val="100000"/>
              </a:lnSpc>
              <a:spcBef>
                <a:spcPts val="0"/>
              </a:spcBef>
              <a:spcAft>
                <a:spcPts val="0"/>
              </a:spcAft>
              <a:buClrTx/>
              <a:buSzTx/>
              <a:buFontTx/>
              <a:buNone/>
              <a:tabLst/>
              <a:defRPr/>
            </a:pPr>
            <a:r>
              <a:rPr lang="en-US" sz="1059" dirty="0">
                <a:solidFill>
                  <a:prstClr val="black"/>
                </a:solidFill>
                <a:latin typeface="Calibri"/>
              </a:rPr>
              <a:t>Leo </a:t>
            </a:r>
            <a:r>
              <a:rPr lang="en-US" sz="1059" dirty="0" err="1">
                <a:solidFill>
                  <a:prstClr val="black"/>
                </a:solidFill>
                <a:latin typeface="Calibri"/>
              </a:rPr>
              <a:t>Tilon</a:t>
            </a:r>
            <a:endParaRPr kumimoji="0" lang="en-US" sz="1059"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r" defTabSz="806867" rtl="0" eaLnBrk="1" fontAlgn="auto" latinLnBrk="0" hangingPunct="1">
              <a:lnSpc>
                <a:spcPct val="100000"/>
              </a:lnSpc>
              <a:spcBef>
                <a:spcPts val="0"/>
              </a:spcBef>
              <a:spcAft>
                <a:spcPts val="0"/>
              </a:spcAft>
              <a:buClrTx/>
              <a:buSzTx/>
              <a:buFontTx/>
              <a:buNone/>
              <a:tabLst/>
              <a:defRPr/>
            </a:pPr>
            <a:endParaRPr kumimoji="0" lang="en-US" sz="1059"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r" defTabSz="806867" rtl="0" eaLnBrk="1" fontAlgn="auto" latinLnBrk="0" hangingPunct="1">
              <a:lnSpc>
                <a:spcPct val="100000"/>
              </a:lnSpc>
              <a:spcBef>
                <a:spcPts val="0"/>
              </a:spcBef>
              <a:spcAft>
                <a:spcPts val="0"/>
              </a:spcAft>
              <a:buClrTx/>
              <a:buSzTx/>
              <a:buFontTx/>
              <a:buNone/>
              <a:tabLst/>
              <a:defRPr/>
            </a:pPr>
            <a:r>
              <a:rPr lang="en-US" sz="1059" dirty="0">
                <a:solidFill>
                  <a:prstClr val="black"/>
                </a:solidFill>
                <a:latin typeface="Calibri"/>
              </a:rPr>
              <a:t>Jeanne </a:t>
            </a:r>
            <a:r>
              <a:rPr lang="en-US" sz="1059" dirty="0" err="1">
                <a:solidFill>
                  <a:prstClr val="black"/>
                </a:solidFill>
                <a:latin typeface="Calibri"/>
              </a:rPr>
              <a:t>Singon</a:t>
            </a:r>
            <a:endParaRPr kumimoji="0" lang="en-US" sz="1059"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r" defTabSz="806867" rtl="0" eaLnBrk="1" fontAlgn="auto" latinLnBrk="0" hangingPunct="1">
              <a:lnSpc>
                <a:spcPct val="100000"/>
              </a:lnSpc>
              <a:spcBef>
                <a:spcPts val="0"/>
              </a:spcBef>
              <a:spcAft>
                <a:spcPts val="0"/>
              </a:spcAft>
              <a:buClrTx/>
              <a:buSzTx/>
              <a:buFontTx/>
              <a:buNone/>
              <a:tabLst/>
              <a:defRPr/>
            </a:pPr>
            <a:endParaRPr kumimoji="0" lang="en-US" sz="1059"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r" defTabSz="806867" rtl="0" eaLnBrk="1" fontAlgn="auto" latinLnBrk="0" hangingPunct="1">
              <a:lnSpc>
                <a:spcPct val="100000"/>
              </a:lnSpc>
              <a:spcBef>
                <a:spcPts val="0"/>
              </a:spcBef>
              <a:spcAft>
                <a:spcPts val="0"/>
              </a:spcAft>
              <a:buClrTx/>
              <a:buSzTx/>
              <a:buFontTx/>
              <a:buNone/>
              <a:tabLst/>
              <a:defRPr/>
            </a:pPr>
            <a:r>
              <a:rPr lang="en-US" sz="1059" dirty="0">
                <a:solidFill>
                  <a:prstClr val="black"/>
                </a:solidFill>
                <a:latin typeface="Calibri"/>
              </a:rPr>
              <a:t>Celine </a:t>
            </a:r>
            <a:r>
              <a:rPr lang="en-US" sz="1059" dirty="0" err="1">
                <a:solidFill>
                  <a:prstClr val="black"/>
                </a:solidFill>
                <a:latin typeface="Calibri"/>
              </a:rPr>
              <a:t>Lumowa</a:t>
            </a:r>
            <a:endParaRPr kumimoji="0" lang="en-US" sz="1059"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r" defTabSz="806867" rtl="0" eaLnBrk="1" fontAlgn="auto" latinLnBrk="0" hangingPunct="1">
              <a:lnSpc>
                <a:spcPct val="100000"/>
              </a:lnSpc>
              <a:spcBef>
                <a:spcPts val="0"/>
              </a:spcBef>
              <a:spcAft>
                <a:spcPts val="0"/>
              </a:spcAft>
              <a:buClrTx/>
              <a:buSzTx/>
              <a:buFontTx/>
              <a:buNone/>
              <a:tabLst/>
              <a:defRPr/>
            </a:pPr>
            <a:endParaRPr kumimoji="0" lang="en-US" sz="1059"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r" defTabSz="806867" rtl="0" eaLnBrk="1" fontAlgn="auto" latinLnBrk="0" hangingPunct="1">
              <a:lnSpc>
                <a:spcPct val="100000"/>
              </a:lnSpc>
              <a:spcBef>
                <a:spcPts val="0"/>
              </a:spcBef>
              <a:spcAft>
                <a:spcPts val="0"/>
              </a:spcAft>
              <a:buClrTx/>
              <a:buSzTx/>
              <a:buFontTx/>
              <a:buNone/>
              <a:tabLst/>
              <a:defRPr/>
            </a:pPr>
            <a:r>
              <a:rPr lang="en-US" sz="1059" dirty="0" err="1">
                <a:solidFill>
                  <a:prstClr val="black"/>
                </a:solidFill>
                <a:latin typeface="Calibri"/>
              </a:rPr>
              <a:t>Adrie</a:t>
            </a:r>
            <a:r>
              <a:rPr lang="en-US" sz="1059" dirty="0">
                <a:solidFill>
                  <a:prstClr val="black"/>
                </a:solidFill>
                <a:latin typeface="Calibri"/>
              </a:rPr>
              <a:t> </a:t>
            </a:r>
            <a:r>
              <a:rPr lang="en-US" sz="1059" dirty="0" err="1">
                <a:solidFill>
                  <a:prstClr val="black"/>
                </a:solidFill>
                <a:latin typeface="Calibri"/>
              </a:rPr>
              <a:t>Singon</a:t>
            </a:r>
            <a:endParaRPr lang="en-US" sz="1059" dirty="0">
              <a:solidFill>
                <a:prstClr val="black"/>
              </a:solidFill>
              <a:latin typeface="Calibri"/>
            </a:endParaRPr>
          </a:p>
          <a:p>
            <a:pPr marL="0" marR="0" lvl="0" indent="0" algn="r" defTabSz="806867" rtl="0" eaLnBrk="1" fontAlgn="auto" latinLnBrk="0" hangingPunct="1">
              <a:lnSpc>
                <a:spcPct val="100000"/>
              </a:lnSpc>
              <a:spcBef>
                <a:spcPts val="0"/>
              </a:spcBef>
              <a:spcAft>
                <a:spcPts val="0"/>
              </a:spcAft>
              <a:buClrTx/>
              <a:buSzTx/>
              <a:buFontTx/>
              <a:buNone/>
              <a:tabLst/>
              <a:defRPr/>
            </a:pPr>
            <a:r>
              <a:rPr kumimoji="0" lang="en-US" sz="1059" b="0" i="0" u="none" strike="noStrike" kern="1200" cap="none" spc="0" normalizeH="0" baseline="0" noProof="0" dirty="0" err="1">
                <a:ln>
                  <a:noFill/>
                </a:ln>
                <a:solidFill>
                  <a:prstClr val="black"/>
                </a:solidFill>
                <a:effectLst/>
                <a:uLnTx/>
                <a:uFillTx/>
                <a:latin typeface="Calibri"/>
                <a:ea typeface="+mn-ea"/>
                <a:cs typeface="+mn-cs"/>
              </a:rPr>
              <a:t>Deldijano</a:t>
            </a:r>
            <a:r>
              <a:rPr kumimoji="0" lang="en-US" sz="1059" b="0" i="0" u="none" strike="noStrike" kern="1200" cap="none" spc="0" normalizeH="0" baseline="0" noProof="0" dirty="0">
                <a:ln>
                  <a:noFill/>
                </a:ln>
                <a:solidFill>
                  <a:prstClr val="black"/>
                </a:solidFill>
                <a:effectLst/>
                <a:uLnTx/>
                <a:uFillTx/>
                <a:latin typeface="Calibri"/>
                <a:ea typeface="+mn-ea"/>
                <a:cs typeface="+mn-cs"/>
              </a:rPr>
              <a:t> </a:t>
            </a:r>
            <a:r>
              <a:rPr kumimoji="0" lang="en-US" sz="1059" b="0" i="0" u="none" strike="noStrike" kern="1200" cap="none" spc="0" normalizeH="0" baseline="0" noProof="0" dirty="0" err="1">
                <a:ln>
                  <a:noFill/>
                </a:ln>
                <a:solidFill>
                  <a:prstClr val="black"/>
                </a:solidFill>
                <a:effectLst/>
                <a:uLnTx/>
                <a:uFillTx/>
                <a:latin typeface="Calibri"/>
                <a:ea typeface="+mn-ea"/>
                <a:cs typeface="+mn-cs"/>
              </a:rPr>
              <a:t>Kindangen</a:t>
            </a:r>
            <a:r>
              <a:rPr kumimoji="0" lang="en-US" sz="1059"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r" defTabSz="806867" rtl="0" eaLnBrk="1" fontAlgn="auto" latinLnBrk="0" hangingPunct="1">
              <a:lnSpc>
                <a:spcPct val="100000"/>
              </a:lnSpc>
              <a:spcBef>
                <a:spcPts val="0"/>
              </a:spcBef>
              <a:spcAft>
                <a:spcPts val="0"/>
              </a:spcAft>
              <a:buClrTx/>
              <a:buSzTx/>
              <a:buFontTx/>
              <a:buNone/>
              <a:tabLst/>
              <a:defRPr/>
            </a:pPr>
            <a:r>
              <a:rPr kumimoji="0" lang="en-US" sz="1059" b="1" i="0" u="none" strike="noStrike" kern="1200" cap="none" spc="0" normalizeH="0" baseline="0" noProof="0" dirty="0">
                <a:ln>
                  <a:noFill/>
                </a:ln>
                <a:solidFill>
                  <a:prstClr val="black"/>
                </a:solidFill>
                <a:effectLst/>
                <a:uLnTx/>
                <a:uFillTx/>
                <a:latin typeface="Calibri"/>
                <a:ea typeface="+mn-ea"/>
                <a:cs typeface="+mn-cs"/>
              </a:rPr>
              <a:t>Zoom</a:t>
            </a:r>
            <a:r>
              <a:rPr kumimoji="0" lang="en-US" sz="1059" b="0" i="0" u="none" strike="noStrike" kern="1200" cap="none" spc="0" normalizeH="0" baseline="0" noProof="0" dirty="0">
                <a:ln>
                  <a:noFill/>
                </a:ln>
                <a:solidFill>
                  <a:prstClr val="black"/>
                </a:solidFill>
                <a:effectLst/>
                <a:uLnTx/>
                <a:uFillTx/>
                <a:latin typeface="Calibri"/>
                <a:ea typeface="+mn-ea"/>
                <a:cs typeface="+mn-cs"/>
              </a:rPr>
              <a:t>: </a:t>
            </a:r>
            <a:r>
              <a:rPr lang="en-US" sz="1059" dirty="0">
                <a:solidFill>
                  <a:prstClr val="black"/>
                </a:solidFill>
                <a:latin typeface="Calibri"/>
              </a:rPr>
              <a:t>Ellon T</a:t>
            </a:r>
            <a:r>
              <a:rPr kumimoji="0" lang="en-US" sz="1059" b="0" i="0" u="none" strike="noStrike" kern="1200" cap="none" spc="0" normalizeH="0" baseline="0" noProof="0" dirty="0">
                <a:ln>
                  <a:noFill/>
                </a:ln>
                <a:solidFill>
                  <a:prstClr val="black"/>
                </a:solidFill>
                <a:effectLst/>
                <a:uLnTx/>
                <a:uFillTx/>
                <a:latin typeface="Calibri"/>
                <a:ea typeface="+mn-ea"/>
                <a:cs typeface="+mn-cs"/>
              </a:rPr>
              <a:t>.  </a:t>
            </a:r>
            <a:r>
              <a:rPr kumimoji="0" lang="en-US" sz="1059" b="1" i="0" u="none" strike="noStrike" kern="1200" cap="none" spc="0" normalizeH="0" baseline="0" noProof="0" dirty="0">
                <a:ln>
                  <a:noFill/>
                </a:ln>
                <a:solidFill>
                  <a:prstClr val="black"/>
                </a:solidFill>
                <a:effectLst/>
                <a:uLnTx/>
                <a:uFillTx/>
                <a:latin typeface="Calibri"/>
                <a:ea typeface="+mn-ea"/>
                <a:cs typeface="+mn-cs"/>
              </a:rPr>
              <a:t>English Class</a:t>
            </a:r>
            <a:r>
              <a:rPr kumimoji="0" lang="en-US" sz="1059" b="0" i="0" u="none" strike="noStrike" kern="1200" cap="none" spc="0" normalizeH="0" baseline="0" noProof="0" dirty="0">
                <a:ln>
                  <a:noFill/>
                </a:ln>
                <a:solidFill>
                  <a:prstClr val="black"/>
                </a:solidFill>
                <a:effectLst/>
                <a:uLnTx/>
                <a:uFillTx/>
                <a:latin typeface="Calibri"/>
                <a:ea typeface="+mn-ea"/>
                <a:cs typeface="+mn-cs"/>
              </a:rPr>
              <a:t>: </a:t>
            </a:r>
            <a:r>
              <a:rPr kumimoji="0" lang="en-US" sz="1059" b="0" i="0" u="none" strike="noStrike" kern="1200" cap="none" spc="0" normalizeH="0" baseline="0" noProof="0" dirty="0" err="1">
                <a:ln>
                  <a:noFill/>
                </a:ln>
                <a:solidFill>
                  <a:prstClr val="black"/>
                </a:solidFill>
                <a:effectLst/>
                <a:uLnTx/>
                <a:uFillTx/>
                <a:latin typeface="Calibri"/>
                <a:ea typeface="+mn-ea"/>
                <a:cs typeface="+mn-cs"/>
              </a:rPr>
              <a:t>Pst</a:t>
            </a:r>
            <a:r>
              <a:rPr kumimoji="0" lang="en-US" sz="1059" b="0" i="0" u="none" strike="noStrike" kern="1200" cap="none" spc="0" normalizeH="0" baseline="0" noProof="0" dirty="0">
                <a:ln>
                  <a:noFill/>
                </a:ln>
                <a:solidFill>
                  <a:prstClr val="black"/>
                </a:solidFill>
                <a:effectLst/>
                <a:uLnTx/>
                <a:uFillTx/>
                <a:latin typeface="Calibri"/>
                <a:ea typeface="+mn-ea"/>
                <a:cs typeface="+mn-cs"/>
              </a:rPr>
              <a:t>. Ryan T.</a:t>
            </a:r>
          </a:p>
          <a:p>
            <a:pPr marL="0" marR="0" lvl="0" indent="0" algn="r" defTabSz="806867" rtl="0" eaLnBrk="1" fontAlgn="auto" latinLnBrk="0" hangingPunct="1">
              <a:lnSpc>
                <a:spcPct val="100000"/>
              </a:lnSpc>
              <a:spcBef>
                <a:spcPts val="0"/>
              </a:spcBef>
              <a:spcAft>
                <a:spcPts val="0"/>
              </a:spcAft>
              <a:buClrTx/>
              <a:buSzTx/>
              <a:buFontTx/>
              <a:buNone/>
              <a:tabLst/>
              <a:defRPr/>
            </a:pPr>
            <a:endParaRPr kumimoji="0" lang="en-US" sz="1059"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r" defTabSz="806867" rtl="0" eaLnBrk="1" fontAlgn="auto" latinLnBrk="0" hangingPunct="1">
              <a:lnSpc>
                <a:spcPct val="100000"/>
              </a:lnSpc>
              <a:spcBef>
                <a:spcPts val="0"/>
              </a:spcBef>
              <a:spcAft>
                <a:spcPts val="0"/>
              </a:spcAft>
              <a:buClrTx/>
              <a:buSzTx/>
              <a:buFontTx/>
              <a:buNone/>
              <a:tabLst/>
              <a:defRPr/>
            </a:pPr>
            <a:r>
              <a:rPr lang="en-US" sz="1059" dirty="0">
                <a:solidFill>
                  <a:prstClr val="black"/>
                </a:solidFill>
                <a:latin typeface="Calibri"/>
              </a:rPr>
              <a:t>Edward Winokan</a:t>
            </a:r>
            <a:endParaRPr kumimoji="0" lang="en-US" sz="1059"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TextBox 2">
            <a:extLst>
              <a:ext uri="{FF2B5EF4-FFF2-40B4-BE49-F238E27FC236}">
                <a16:creationId xmlns:a16="http://schemas.microsoft.com/office/drawing/2014/main" id="{AF0B597C-53BC-42C2-B65A-0144D4944967}"/>
              </a:ext>
            </a:extLst>
          </p:cNvPr>
          <p:cNvSpPr txBox="1"/>
          <p:nvPr/>
        </p:nvSpPr>
        <p:spPr>
          <a:xfrm>
            <a:off x="4547297" y="1263004"/>
            <a:ext cx="2997473" cy="4461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70" b="1" i="0" u="none" strike="noStrike" kern="1200" cap="none" spc="0" normalizeH="0" baseline="0" noProof="0" dirty="0">
                <a:ln>
                  <a:noFill/>
                </a:ln>
                <a:solidFill>
                  <a:prstClr val="black"/>
                </a:solidFill>
                <a:effectLst/>
                <a:uLnTx/>
                <a:uFillTx/>
                <a:latin typeface="Corbel" panose="020B0503020204020204"/>
                <a:ea typeface="+mn-ea"/>
                <a:cs typeface="+mn-cs"/>
              </a:rPr>
              <a:t>Announcements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70" b="1"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70" b="1" i="0" u="none" strike="noStrike" kern="1200" cap="none" spc="0" normalizeH="0" baseline="0" noProof="0" dirty="0">
                <a:ln>
                  <a:noFill/>
                </a:ln>
                <a:solidFill>
                  <a:prstClr val="black"/>
                </a:solidFill>
                <a:effectLst/>
                <a:uLnTx/>
                <a:uFillTx/>
                <a:latin typeface="Corbel" panose="020B0503020204020204"/>
                <a:ea typeface="+mn-ea"/>
                <a:cs typeface="+mn-cs"/>
              </a:rPr>
              <a:t>Tithe and Offering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70" b="1"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70" b="1" i="0" u="none" strike="noStrike" kern="1200" cap="none" spc="0" normalizeH="0" baseline="0" noProof="0" dirty="0">
                <a:ln>
                  <a:noFill/>
                </a:ln>
                <a:solidFill>
                  <a:prstClr val="black"/>
                </a:solidFill>
                <a:effectLst/>
                <a:uLnTx/>
                <a:uFillTx/>
                <a:latin typeface="Corbel" panose="020B0503020204020204"/>
                <a:ea typeface="+mn-ea"/>
                <a:cs typeface="+mn-cs"/>
              </a:rPr>
              <a:t>                                        </a:t>
            </a:r>
            <a:r>
              <a:rPr kumimoji="0" lang="en-US" sz="970" b="1" i="0" u="none" strike="noStrike" kern="1200" cap="none" spc="0" normalizeH="0" baseline="0" noProof="0" dirty="0" err="1">
                <a:ln>
                  <a:noFill/>
                </a:ln>
                <a:solidFill>
                  <a:prstClr val="black"/>
                </a:solidFill>
                <a:effectLst/>
                <a:uLnTx/>
                <a:uFillTx/>
                <a:latin typeface="Corbel" panose="020B0503020204020204"/>
                <a:ea typeface="+mn-ea"/>
                <a:cs typeface="+mn-cs"/>
              </a:rPr>
              <a:t>Kepada</a:t>
            </a:r>
            <a:r>
              <a:rPr kumimoji="0" lang="en-US" sz="970" b="1" i="0" u="none" strike="noStrike" kern="1200" cap="none" spc="0" normalizeH="0" baseline="0" noProof="0" dirty="0">
                <a:ln>
                  <a:noFill/>
                </a:ln>
                <a:solidFill>
                  <a:prstClr val="black"/>
                </a:solidFill>
                <a:effectLst/>
                <a:uLnTx/>
                <a:uFillTx/>
                <a:latin typeface="Corbel" panose="020B0503020204020204"/>
                <a:ea typeface="+mn-ea"/>
                <a:cs typeface="+mn-cs"/>
              </a:rPr>
              <a:t> Allah </a:t>
            </a:r>
            <a:r>
              <a:rPr kumimoji="0" lang="en-US" sz="970" b="1" i="0" u="none" strike="noStrike" kern="1200" cap="none" spc="0" normalizeH="0" baseline="0" noProof="0" dirty="0" err="1">
                <a:ln>
                  <a:noFill/>
                </a:ln>
                <a:solidFill>
                  <a:prstClr val="black"/>
                </a:solidFill>
                <a:effectLst/>
                <a:uLnTx/>
                <a:uFillTx/>
                <a:latin typeface="Corbel" panose="020B0503020204020204"/>
                <a:ea typeface="+mn-ea"/>
                <a:cs typeface="+mn-cs"/>
              </a:rPr>
              <a:t>Bri</a:t>
            </a:r>
            <a:r>
              <a:rPr kumimoji="0" lang="en-US" sz="970" b="1" i="0" u="none" strike="noStrike" kern="1200" cap="none" spc="0" normalizeH="0" baseline="0" noProof="0" dirty="0">
                <a:ln>
                  <a:noFill/>
                </a:ln>
                <a:solidFill>
                  <a:prstClr val="black"/>
                </a:solidFill>
                <a:effectLst/>
                <a:uLnTx/>
                <a:uFillTx/>
                <a:latin typeface="Corbel" panose="020B0503020204020204"/>
                <a:ea typeface="+mn-ea"/>
                <a:cs typeface="+mn-cs"/>
              </a:rPr>
              <a:t> </a:t>
            </a:r>
            <a:r>
              <a:rPr kumimoji="0" lang="en-US" sz="970" b="1" i="0" u="none" strike="noStrike" kern="1200" cap="none" spc="0" normalizeH="0" baseline="0" noProof="0" dirty="0" err="1">
                <a:ln>
                  <a:noFill/>
                </a:ln>
                <a:solidFill>
                  <a:prstClr val="black"/>
                </a:solidFill>
                <a:effectLst/>
                <a:uLnTx/>
                <a:uFillTx/>
                <a:latin typeface="Corbel" panose="020B0503020204020204"/>
                <a:ea typeface="+mn-ea"/>
                <a:cs typeface="+mn-cs"/>
              </a:rPr>
              <a:t>Puji</a:t>
            </a:r>
            <a:endParaRPr kumimoji="0" lang="en-US" sz="970" b="1"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70" b="1" i="0" u="none" strike="noStrike" kern="1200" cap="none" spc="0" normalizeH="0" baseline="0" noProof="0" dirty="0">
                <a:ln>
                  <a:noFill/>
                </a:ln>
                <a:solidFill>
                  <a:prstClr val="black"/>
                </a:solidFill>
                <a:effectLst/>
                <a:uLnTx/>
                <a:uFillTx/>
                <a:latin typeface="Corbel" panose="020B0503020204020204"/>
                <a:ea typeface="+mn-ea"/>
                <a:cs typeface="+mn-cs"/>
              </a:rPr>
              <a:t>Offertory Prayer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70" b="1"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70" b="1" i="0" u="none" strike="noStrike" kern="1200" cap="none" spc="0" normalizeH="0" baseline="0" noProof="0" dirty="0">
                <a:ln>
                  <a:noFill/>
                </a:ln>
                <a:solidFill>
                  <a:prstClr val="black"/>
                </a:solidFill>
                <a:effectLst/>
                <a:uLnTx/>
                <a:uFillTx/>
                <a:latin typeface="Corbel" panose="020B0503020204020204"/>
                <a:ea typeface="+mn-ea"/>
                <a:cs typeface="+mn-cs"/>
              </a:rPr>
              <a:t>                                   Now Dear Lord As We Pray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70" b="1" i="0" u="none" strike="noStrike" kern="1200" cap="none" spc="0" normalizeH="0" baseline="0" noProof="0" dirty="0">
                <a:ln>
                  <a:noFill/>
                </a:ln>
                <a:solidFill>
                  <a:prstClr val="black"/>
                </a:solidFill>
                <a:effectLst/>
                <a:uLnTx/>
                <a:uFillTx/>
                <a:latin typeface="Corbel" panose="020B0503020204020204"/>
                <a:ea typeface="+mn-ea"/>
                <a:cs typeface="+mn-cs"/>
              </a:rPr>
              <a:t>Intercessory Prayer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70" b="1" i="0" u="none" strike="noStrike" kern="1200" cap="none" spc="0" normalizeH="0" baseline="0" noProof="0" dirty="0">
                <a:ln>
                  <a:noFill/>
                </a:ln>
                <a:solidFill>
                  <a:prstClr val="black"/>
                </a:solidFill>
                <a:effectLst/>
                <a:uLnTx/>
                <a:uFillTx/>
                <a:latin typeface="Corbel" panose="020B0503020204020204"/>
                <a:ea typeface="+mn-ea"/>
                <a:cs typeface="+mn-cs"/>
              </a:rPr>
              <a:t>                                      Hear Our Prayer O Lord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70" b="1"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70" b="1" i="0" u="none" strike="noStrike" kern="1200" cap="none" spc="0" normalizeH="0" baseline="0" noProof="0" dirty="0">
                <a:ln>
                  <a:noFill/>
                </a:ln>
                <a:solidFill>
                  <a:prstClr val="black"/>
                </a:solidFill>
                <a:effectLst/>
                <a:uLnTx/>
                <a:uFillTx/>
                <a:latin typeface="Corbel" panose="020B0503020204020204"/>
                <a:ea typeface="+mn-ea"/>
                <a:cs typeface="+mn-cs"/>
              </a:rPr>
              <a:t>Children Story                     “  Joshua”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70" b="1"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70" b="1" i="0" u="none" strike="noStrike" kern="1200" cap="none" spc="0" normalizeH="0" baseline="0" noProof="0" dirty="0">
                <a:ln>
                  <a:noFill/>
                </a:ln>
                <a:solidFill>
                  <a:prstClr val="black"/>
                </a:solidFill>
                <a:effectLst/>
                <a:uLnTx/>
                <a:uFillTx/>
                <a:latin typeface="Corbel" panose="020B0503020204020204"/>
                <a:ea typeface="+mn-ea"/>
                <a:cs typeface="+mn-cs"/>
              </a:rPr>
              <a:t>Special Song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70" b="1" i="0" u="none" strike="noStrike" kern="1200" cap="none" spc="0" normalizeH="0" baseline="0" noProof="0" dirty="0">
                <a:ln>
                  <a:noFill/>
                </a:ln>
                <a:solidFill>
                  <a:prstClr val="black"/>
                </a:solidFill>
                <a:effectLst/>
                <a:uLnTx/>
                <a:uFillTx/>
                <a:latin typeface="Corbel" panose="020B0503020204020204"/>
                <a:ea typeface="+mn-ea"/>
                <a:cs typeface="+mn-cs"/>
              </a:rPr>
              <a:t>Theme Verse                     John 4:39,41-42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70" b="1"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orbel" panose="020B0503020204020204"/>
                <a:ea typeface="+mn-ea"/>
                <a:cs typeface="+mn-cs"/>
              </a:rPr>
              <a:t>                                            Praise Team</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70" b="1"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70" b="1" i="0" u="none" strike="noStrike" kern="1200" cap="none" spc="0" normalizeH="0" baseline="0" noProof="0" dirty="0">
                <a:ln>
                  <a:noFill/>
                </a:ln>
                <a:solidFill>
                  <a:prstClr val="black"/>
                </a:solidFill>
                <a:effectLst/>
                <a:uLnTx/>
                <a:uFillTx/>
                <a:latin typeface="Corbel" panose="020B0503020204020204"/>
                <a:ea typeface="+mn-ea"/>
                <a:cs typeface="+mn-cs"/>
              </a:rPr>
              <a:t>                                         Ku </a:t>
            </a:r>
            <a:r>
              <a:rPr kumimoji="0" lang="en-US" sz="970" b="1" i="0" u="none" strike="noStrike" kern="1200" cap="none" spc="0" normalizeH="0" baseline="0" noProof="0" dirty="0" err="1">
                <a:ln>
                  <a:noFill/>
                </a:ln>
                <a:solidFill>
                  <a:prstClr val="black"/>
                </a:solidFill>
                <a:effectLst/>
                <a:uLnTx/>
                <a:uFillTx/>
                <a:latin typeface="Corbel" panose="020B0503020204020204"/>
                <a:ea typeface="+mn-ea"/>
                <a:cs typeface="+mn-cs"/>
              </a:rPr>
              <a:t>Siapkan</a:t>
            </a:r>
            <a:r>
              <a:rPr kumimoji="0" lang="en-US" sz="970" b="1" i="0" u="none" strike="noStrike" kern="1200" cap="none" spc="0" normalizeH="0" baseline="0" noProof="0" dirty="0">
                <a:ln>
                  <a:noFill/>
                </a:ln>
                <a:solidFill>
                  <a:prstClr val="black"/>
                </a:solidFill>
                <a:effectLst/>
                <a:uLnTx/>
                <a:uFillTx/>
                <a:latin typeface="Corbel" panose="020B0503020204020204"/>
                <a:ea typeface="+mn-ea"/>
                <a:cs typeface="+mn-cs"/>
              </a:rPr>
              <a:t> </a:t>
            </a:r>
            <a:r>
              <a:rPr kumimoji="0" lang="en-US" sz="970" b="1" i="0" u="none" strike="noStrike" kern="1200" cap="none" spc="0" normalizeH="0" baseline="0" noProof="0" dirty="0" err="1">
                <a:ln>
                  <a:noFill/>
                </a:ln>
                <a:solidFill>
                  <a:prstClr val="black"/>
                </a:solidFill>
                <a:effectLst/>
                <a:uLnTx/>
                <a:uFillTx/>
                <a:latin typeface="Corbel" panose="020B0503020204020204"/>
                <a:ea typeface="+mn-ea"/>
                <a:cs typeface="+mn-cs"/>
              </a:rPr>
              <a:t>Hatiku</a:t>
            </a:r>
            <a:r>
              <a:rPr kumimoji="0" lang="en-US" sz="970" b="1" i="0" u="none" strike="noStrike" kern="1200" cap="none" spc="0" normalizeH="0" baseline="0" noProof="0" dirty="0">
                <a:ln>
                  <a:noFill/>
                </a:ln>
                <a:solidFill>
                  <a:prstClr val="black"/>
                </a:solidFill>
                <a:effectLst/>
                <a:uLnTx/>
                <a:uFillTx/>
                <a:latin typeface="Corbel" panose="020B0503020204020204"/>
                <a:ea typeface="+mn-ea"/>
                <a:cs typeface="+mn-cs"/>
              </a:rPr>
              <a:t> </a:t>
            </a:r>
            <a:r>
              <a:rPr kumimoji="0" lang="en-US" sz="970" b="1" i="0" u="none" strike="noStrike" kern="1200" cap="none" spc="0" normalizeH="0" baseline="0" noProof="0" dirty="0" err="1">
                <a:ln>
                  <a:noFill/>
                </a:ln>
                <a:solidFill>
                  <a:prstClr val="black"/>
                </a:solidFill>
                <a:effectLst/>
                <a:uLnTx/>
                <a:uFillTx/>
                <a:latin typeface="Corbel" panose="020B0503020204020204"/>
                <a:ea typeface="+mn-ea"/>
                <a:cs typeface="+mn-cs"/>
              </a:rPr>
              <a:t>Tuhan</a:t>
            </a:r>
            <a:endParaRPr kumimoji="0" lang="en-US" sz="970" b="1"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70" b="1"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70" b="1" i="0" u="none" strike="noStrike" kern="1200" cap="none" spc="0" normalizeH="0" baseline="0" noProof="0" dirty="0">
                <a:ln>
                  <a:noFill/>
                </a:ln>
                <a:solidFill>
                  <a:prstClr val="black"/>
                </a:solidFill>
                <a:effectLst/>
                <a:uLnTx/>
                <a:uFillTx/>
                <a:latin typeface="Corbel" panose="020B0503020204020204"/>
                <a:ea typeface="+mn-ea"/>
                <a:cs typeface="+mn-cs"/>
              </a:rPr>
              <a:t>Sermon            “Will You Still Love Me”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70" b="1" i="0" u="none" strike="noStrike" kern="1200" cap="none" spc="0" normalizeH="0" baseline="0" noProof="0" dirty="0">
                <a:ln>
                  <a:noFill/>
                </a:ln>
                <a:solidFill>
                  <a:srgbClr val="C00000"/>
                </a:solidFill>
                <a:effectLst/>
                <a:uLnTx/>
                <a:uFillTx/>
                <a:latin typeface="Corbel" panose="020B0503020204020204"/>
                <a:ea typeface="+mn-ea"/>
                <a:cs typeface="+mn-cs"/>
              </a:rPr>
              <a:t>                                           </a:t>
            </a:r>
            <a:endParaRPr kumimoji="0" lang="en-US" sz="970" b="1"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70" b="1" i="0" u="none" strike="noStrike" kern="1200" cap="none" spc="0" normalizeH="0" baseline="0" noProof="0" dirty="0">
                <a:ln>
                  <a:noFill/>
                </a:ln>
                <a:solidFill>
                  <a:prstClr val="black"/>
                </a:solidFill>
                <a:effectLst/>
                <a:uLnTx/>
                <a:uFillTx/>
                <a:latin typeface="Corbel" panose="020B0503020204020204"/>
                <a:ea typeface="+mn-ea"/>
                <a:cs typeface="+mn-cs"/>
              </a:rPr>
              <a:t>Closing Song              “Fill My Cup Lord”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70" b="1" i="0" u="none" strike="noStrike" kern="1200" cap="none" spc="0" normalizeH="0" baseline="0" noProof="0" dirty="0">
                <a:ln>
                  <a:noFill/>
                </a:ln>
                <a:solidFill>
                  <a:prstClr val="black"/>
                </a:solidFill>
                <a:effectLst/>
                <a:uLnTx/>
                <a:uFillTx/>
                <a:latin typeface="Corbel" panose="020B050302020402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70" b="1" i="0" u="none" strike="noStrike" kern="1200" cap="none" spc="0" normalizeH="0" baseline="0" noProof="0" dirty="0">
                <a:ln>
                  <a:noFill/>
                </a:ln>
                <a:solidFill>
                  <a:prstClr val="black"/>
                </a:solidFill>
                <a:effectLst/>
                <a:uLnTx/>
                <a:uFillTx/>
                <a:latin typeface="Corbel" panose="020B050302020402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70" b="1" i="0" u="none" strike="noStrike" kern="1200" cap="none" spc="0" normalizeH="0" baseline="0" noProof="0" dirty="0">
                <a:ln>
                  <a:noFill/>
                </a:ln>
                <a:solidFill>
                  <a:prstClr val="black"/>
                </a:solidFill>
                <a:effectLst/>
                <a:uLnTx/>
                <a:uFillTx/>
                <a:latin typeface="Corbel" panose="020B0503020204020204"/>
                <a:ea typeface="+mn-ea"/>
                <a:cs typeface="+mn-cs"/>
              </a:rPr>
              <a:t>Benediction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70" b="1"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70" b="1" i="0" u="none" strike="noStrike" kern="1200" cap="none" spc="0" normalizeH="0" baseline="0" noProof="0" dirty="0">
                <a:ln>
                  <a:noFill/>
                </a:ln>
                <a:solidFill>
                  <a:prstClr val="black"/>
                </a:solidFill>
                <a:effectLst/>
                <a:uLnTx/>
                <a:uFillTx/>
                <a:latin typeface="Corbel" panose="020B0503020204020204"/>
                <a:ea typeface="+mn-ea"/>
                <a:cs typeface="+mn-cs"/>
              </a:rPr>
              <a:t>Response                  “We Have This Hope”</a:t>
            </a:r>
          </a:p>
        </p:txBody>
      </p:sp>
      <p:sp>
        <p:nvSpPr>
          <p:cNvPr id="29" name="TextBox 28">
            <a:extLst>
              <a:ext uri="{FF2B5EF4-FFF2-40B4-BE49-F238E27FC236}">
                <a16:creationId xmlns:a16="http://schemas.microsoft.com/office/drawing/2014/main" id="{EB562A45-CAC6-4F43-8D34-BADD257F78D8}"/>
              </a:ext>
            </a:extLst>
          </p:cNvPr>
          <p:cNvSpPr txBox="1"/>
          <p:nvPr/>
        </p:nvSpPr>
        <p:spPr>
          <a:xfrm>
            <a:off x="5860057" y="1253169"/>
            <a:ext cx="2266483" cy="4570482"/>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970" dirty="0" err="1">
                <a:solidFill>
                  <a:prstClr val="black"/>
                </a:solidFill>
                <a:latin typeface="Corbel" panose="020B0503020204020204"/>
              </a:rPr>
              <a:t>Frangky</a:t>
            </a:r>
            <a:r>
              <a:rPr lang="en-US" sz="970" dirty="0">
                <a:solidFill>
                  <a:prstClr val="black"/>
                </a:solidFill>
                <a:latin typeface="Corbel" panose="020B0503020204020204"/>
              </a:rPr>
              <a:t> </a:t>
            </a:r>
            <a:r>
              <a:rPr lang="en-US" sz="970" dirty="0" err="1">
                <a:solidFill>
                  <a:prstClr val="black"/>
                </a:solidFill>
                <a:latin typeface="Corbel" panose="020B0503020204020204"/>
              </a:rPr>
              <a:t>Lumowa</a:t>
            </a:r>
            <a:endParaRPr kumimoji="0" lang="en-US" sz="97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97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70" b="0" i="0" u="none" strike="noStrike" kern="1200" cap="none" spc="0" normalizeH="0" baseline="0" noProof="0" dirty="0" err="1">
                <a:ln>
                  <a:noFill/>
                </a:ln>
                <a:solidFill>
                  <a:prstClr val="black"/>
                </a:solidFill>
                <a:effectLst/>
                <a:uLnTx/>
                <a:uFillTx/>
                <a:latin typeface="Corbel" panose="020B0503020204020204"/>
                <a:ea typeface="+mn-ea"/>
                <a:cs typeface="+mn-cs"/>
              </a:rPr>
              <a:t>Anggia</a:t>
            </a:r>
            <a:r>
              <a:rPr kumimoji="0" lang="en-US" sz="970" b="0" i="0" u="none" strike="noStrike" kern="1200" cap="none" spc="0" normalizeH="0" baseline="0" noProof="0" dirty="0">
                <a:ln>
                  <a:noFill/>
                </a:ln>
                <a:solidFill>
                  <a:prstClr val="black"/>
                </a:solidFill>
                <a:effectLst/>
                <a:uLnTx/>
                <a:uFillTx/>
                <a:latin typeface="Corbel" panose="020B0503020204020204"/>
                <a:ea typeface="+mn-ea"/>
                <a:cs typeface="+mn-cs"/>
              </a:rPr>
              <a:t> </a:t>
            </a:r>
            <a:r>
              <a:rPr kumimoji="0" lang="en-US" sz="970" b="0" i="0" u="none" strike="noStrike" kern="1200" cap="none" spc="0" normalizeH="0" baseline="0" noProof="0" dirty="0" err="1">
                <a:ln>
                  <a:noFill/>
                </a:ln>
                <a:solidFill>
                  <a:prstClr val="black"/>
                </a:solidFill>
                <a:effectLst/>
                <a:uLnTx/>
                <a:uFillTx/>
                <a:latin typeface="Corbel" panose="020B0503020204020204"/>
                <a:ea typeface="+mn-ea"/>
                <a:cs typeface="+mn-cs"/>
              </a:rPr>
              <a:t>Sibuea</a:t>
            </a:r>
            <a:endParaRPr kumimoji="0" lang="en-US" sz="97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97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70" b="0" i="0" u="none" strike="noStrike" kern="1200" cap="none" spc="0" normalizeH="0" baseline="0" noProof="0" dirty="0">
                <a:ln>
                  <a:noFill/>
                </a:ln>
                <a:solidFill>
                  <a:prstClr val="black"/>
                </a:solidFill>
                <a:effectLst/>
                <a:uLnTx/>
                <a:uFillTx/>
                <a:latin typeface="Corbel" panose="020B0503020204020204"/>
                <a:ea typeface="+mn-ea"/>
                <a:cs typeface="+mn-cs"/>
              </a:rPr>
              <a:t>LS # 2</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70" b="0" i="0" u="none" strike="noStrike" kern="1200" cap="none" spc="0" normalizeH="0" baseline="0" noProof="0" dirty="0" err="1">
                <a:ln>
                  <a:noFill/>
                </a:ln>
                <a:solidFill>
                  <a:prstClr val="black"/>
                </a:solidFill>
                <a:effectLst/>
                <a:uLnTx/>
                <a:uFillTx/>
                <a:latin typeface="Corbel" panose="020B0503020204020204"/>
                <a:ea typeface="+mn-ea"/>
                <a:cs typeface="+mn-cs"/>
              </a:rPr>
              <a:t>Anggia</a:t>
            </a:r>
            <a:r>
              <a:rPr kumimoji="0" lang="en-US" sz="970" b="0" i="0" u="none" strike="noStrike" kern="1200" cap="none" spc="0" normalizeH="0" baseline="0" noProof="0" dirty="0">
                <a:ln>
                  <a:noFill/>
                </a:ln>
                <a:solidFill>
                  <a:prstClr val="black"/>
                </a:solidFill>
                <a:effectLst/>
                <a:uLnTx/>
                <a:uFillTx/>
                <a:latin typeface="Corbel" panose="020B0503020204020204"/>
                <a:ea typeface="+mn-ea"/>
                <a:cs typeface="+mn-cs"/>
              </a:rPr>
              <a:t> </a:t>
            </a:r>
            <a:r>
              <a:rPr kumimoji="0" lang="en-US" sz="970" b="0" i="0" u="none" strike="noStrike" kern="1200" cap="none" spc="0" normalizeH="0" baseline="0" noProof="0" dirty="0" err="1">
                <a:ln>
                  <a:noFill/>
                </a:ln>
                <a:solidFill>
                  <a:prstClr val="black"/>
                </a:solidFill>
                <a:effectLst/>
                <a:uLnTx/>
                <a:uFillTx/>
                <a:latin typeface="Corbel" panose="020B0503020204020204"/>
                <a:ea typeface="+mn-ea"/>
                <a:cs typeface="+mn-cs"/>
              </a:rPr>
              <a:t>Sibuea</a:t>
            </a:r>
            <a:endParaRPr kumimoji="0" lang="en-US" sz="97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97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70" b="0" i="0" u="none" strike="noStrike" kern="1200" cap="none" spc="0" normalizeH="0" baseline="0" noProof="0" dirty="0">
                <a:ln>
                  <a:noFill/>
                </a:ln>
                <a:solidFill>
                  <a:prstClr val="black"/>
                </a:solidFill>
                <a:effectLst/>
                <a:uLnTx/>
                <a:uFillTx/>
                <a:latin typeface="Corbel" panose="020B0503020204020204"/>
                <a:ea typeface="+mn-ea"/>
                <a:cs typeface="+mn-cs"/>
              </a:rPr>
              <a:t>SDA Hymnal #271</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70" b="0" i="0" u="none" strike="noStrike" kern="1200" cap="none" spc="0" normalizeH="0" baseline="0" noProof="0" dirty="0" err="1">
                <a:ln>
                  <a:noFill/>
                </a:ln>
                <a:solidFill>
                  <a:prstClr val="black"/>
                </a:solidFill>
                <a:effectLst/>
                <a:uLnTx/>
                <a:uFillTx/>
                <a:latin typeface="Corbel" panose="020B0503020204020204"/>
                <a:ea typeface="+mn-ea"/>
                <a:cs typeface="+mn-cs"/>
              </a:rPr>
              <a:t>Deldijanto</a:t>
            </a:r>
            <a:r>
              <a:rPr kumimoji="0" lang="en-US" sz="970" b="0" i="0" u="none" strike="noStrike" kern="1200" cap="none" spc="0" normalizeH="0" baseline="0" noProof="0" dirty="0">
                <a:ln>
                  <a:noFill/>
                </a:ln>
                <a:solidFill>
                  <a:prstClr val="black"/>
                </a:solidFill>
                <a:effectLst/>
                <a:uLnTx/>
                <a:uFillTx/>
                <a:latin typeface="Corbel" panose="020B0503020204020204"/>
                <a:ea typeface="+mn-ea"/>
                <a:cs typeface="+mn-cs"/>
              </a:rPr>
              <a:t> </a:t>
            </a:r>
            <a:r>
              <a:rPr kumimoji="0" lang="en-US" sz="970" b="0" i="0" u="none" strike="noStrike" kern="1200" cap="none" spc="0" normalizeH="0" baseline="0" noProof="0" dirty="0" err="1">
                <a:ln>
                  <a:noFill/>
                </a:ln>
                <a:solidFill>
                  <a:prstClr val="black"/>
                </a:solidFill>
                <a:effectLst/>
                <a:uLnTx/>
                <a:uFillTx/>
                <a:latin typeface="Corbel" panose="020B0503020204020204"/>
                <a:ea typeface="+mn-ea"/>
                <a:cs typeface="+mn-cs"/>
              </a:rPr>
              <a:t>Kindangen</a:t>
            </a:r>
            <a:endParaRPr kumimoji="0" lang="en-US" sz="97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97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97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r>
              <a:rPr lang="en-US" sz="970" dirty="0">
                <a:solidFill>
                  <a:prstClr val="black"/>
                </a:solidFill>
                <a:latin typeface="Corbel" panose="020B0503020204020204"/>
              </a:rPr>
              <a:t>Joshua </a:t>
            </a:r>
            <a:r>
              <a:rPr lang="en-US" sz="970" dirty="0" err="1">
                <a:solidFill>
                  <a:prstClr val="black"/>
                </a:solidFill>
                <a:latin typeface="Corbel" panose="020B0503020204020204"/>
              </a:rPr>
              <a:t>Munaiseche</a:t>
            </a:r>
            <a:endParaRPr kumimoji="0" lang="en-US" sz="97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97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r>
              <a:rPr lang="en-US" sz="970" dirty="0">
                <a:solidFill>
                  <a:prstClr val="black"/>
                </a:solidFill>
                <a:latin typeface="Corbel" panose="020B0503020204020204"/>
              </a:rPr>
              <a:t>Jenner </a:t>
            </a:r>
            <a:r>
              <a:rPr lang="en-US" sz="970" dirty="0" err="1">
                <a:solidFill>
                  <a:prstClr val="black"/>
                </a:solidFill>
                <a:latin typeface="Corbel" panose="020B0503020204020204"/>
              </a:rPr>
              <a:t>Kolibu</a:t>
            </a:r>
            <a:endParaRPr kumimoji="0" lang="en-US" sz="97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97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70" b="0" i="0" u="none" strike="noStrike" kern="1200" cap="none" spc="0" normalizeH="0" baseline="0" noProof="0" dirty="0">
                <a:ln>
                  <a:noFill/>
                </a:ln>
                <a:solidFill>
                  <a:prstClr val="black"/>
                </a:solidFill>
                <a:effectLst/>
                <a:uLnTx/>
                <a:uFillTx/>
                <a:latin typeface="Corbel" panose="020B0503020204020204"/>
                <a:ea typeface="+mn-ea"/>
                <a:cs typeface="+mn-cs"/>
              </a:rPr>
              <a:t>Sky </a:t>
            </a:r>
            <a:r>
              <a:rPr kumimoji="0" lang="en-US" sz="970" b="0" i="0" u="none" strike="noStrike" kern="1200" cap="none" spc="0" normalizeH="0" baseline="0" noProof="0" dirty="0" err="1">
                <a:ln>
                  <a:noFill/>
                </a:ln>
                <a:solidFill>
                  <a:prstClr val="black"/>
                </a:solidFill>
                <a:effectLst/>
                <a:uLnTx/>
                <a:uFillTx/>
                <a:latin typeface="Corbel" panose="020B0503020204020204"/>
                <a:ea typeface="+mn-ea"/>
                <a:cs typeface="+mn-cs"/>
              </a:rPr>
              <a:t>Pungus</a:t>
            </a:r>
            <a:endParaRPr kumimoji="0" lang="en-US" sz="97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97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97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97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97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97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70" b="0" i="0" u="none" strike="noStrike" kern="1200" cap="none" spc="0" normalizeH="0" baseline="0" noProof="0" dirty="0" err="1">
                <a:ln>
                  <a:noFill/>
                </a:ln>
                <a:solidFill>
                  <a:prstClr val="black"/>
                </a:solidFill>
                <a:effectLst/>
                <a:uLnTx/>
                <a:uFillTx/>
                <a:latin typeface="Corbel" panose="020B0503020204020204"/>
                <a:ea typeface="+mn-ea"/>
                <a:cs typeface="+mn-cs"/>
              </a:rPr>
              <a:t>Pst</a:t>
            </a:r>
            <a:r>
              <a:rPr kumimoji="0" lang="en-US" sz="970" b="0" i="0" u="none" strike="noStrike" kern="1200" cap="none" spc="0" normalizeH="0" baseline="0" noProof="0" dirty="0">
                <a:ln>
                  <a:noFill/>
                </a:ln>
                <a:solidFill>
                  <a:prstClr val="black"/>
                </a:solidFill>
                <a:effectLst/>
                <a:uLnTx/>
                <a:uFillTx/>
                <a:latin typeface="Corbel" panose="020B0503020204020204"/>
                <a:ea typeface="+mn-ea"/>
                <a:cs typeface="+mn-cs"/>
              </a:rPr>
              <a:t>. </a:t>
            </a:r>
            <a:r>
              <a:rPr lang="en-US" sz="970" dirty="0">
                <a:solidFill>
                  <a:prstClr val="black"/>
                </a:solidFill>
                <a:latin typeface="Corbel" panose="020B0503020204020204"/>
              </a:rPr>
              <a:t>Ryan </a:t>
            </a:r>
            <a:r>
              <a:rPr lang="en-US" sz="970" dirty="0" err="1">
                <a:solidFill>
                  <a:prstClr val="black"/>
                </a:solidFill>
                <a:latin typeface="Corbel" panose="020B0503020204020204"/>
              </a:rPr>
              <a:t>Tumbarante</a:t>
            </a:r>
            <a:endParaRPr kumimoji="0" lang="en-US" sz="97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97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r>
              <a:rPr lang="en-US" sz="970" dirty="0">
                <a:solidFill>
                  <a:prstClr val="black"/>
                </a:solidFill>
                <a:latin typeface="Corbel" panose="020B0503020204020204"/>
              </a:rPr>
              <a:t>SDA Hymnal</a:t>
            </a:r>
            <a:r>
              <a:rPr kumimoji="0" lang="en-US" sz="970" b="0" i="0" u="none" strike="noStrike" kern="1200" cap="none" spc="0" normalizeH="0" baseline="0" noProof="0" dirty="0">
                <a:ln>
                  <a:noFill/>
                </a:ln>
                <a:solidFill>
                  <a:prstClr val="black"/>
                </a:solidFill>
                <a:effectLst/>
                <a:uLnTx/>
                <a:uFillTx/>
                <a:latin typeface="Corbel" panose="020B0503020204020204"/>
                <a:ea typeface="+mn-ea"/>
                <a:cs typeface="+mn-cs"/>
              </a:rPr>
              <a:t> # 493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70" b="0" i="0" u="none" strike="noStrike" kern="1200" cap="none" spc="0" normalizeH="0" baseline="0" noProof="0" dirty="0">
                <a:ln>
                  <a:noFill/>
                </a:ln>
                <a:solidFill>
                  <a:prstClr val="black"/>
                </a:solidFill>
                <a:effectLst/>
                <a:uLnTx/>
                <a:uFillTx/>
                <a:latin typeface="Corbel" panose="020B0503020204020204"/>
                <a:ea typeface="+mn-ea"/>
                <a:cs typeface="+mn-cs"/>
              </a:rPr>
              <a:t>Chorister: </a:t>
            </a:r>
            <a:r>
              <a:rPr lang="en-US" sz="970" dirty="0" err="1">
                <a:solidFill>
                  <a:prstClr val="black"/>
                </a:solidFill>
                <a:latin typeface="Corbel" panose="020B0503020204020204"/>
              </a:rPr>
              <a:t>Senny</a:t>
            </a:r>
            <a:r>
              <a:rPr lang="en-US" sz="970" dirty="0">
                <a:solidFill>
                  <a:prstClr val="black"/>
                </a:solidFill>
                <a:latin typeface="Corbel" panose="020B0503020204020204"/>
              </a:rPr>
              <a:t> </a:t>
            </a:r>
            <a:r>
              <a:rPr lang="en-US" sz="970" dirty="0" err="1">
                <a:solidFill>
                  <a:prstClr val="black"/>
                </a:solidFill>
                <a:latin typeface="Corbel" panose="020B0503020204020204"/>
              </a:rPr>
              <a:t>Lumowa</a:t>
            </a:r>
            <a:endParaRPr kumimoji="0" lang="en-US" sz="97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97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r>
              <a:rPr lang="en-US" sz="970" dirty="0" err="1">
                <a:solidFill>
                  <a:prstClr val="black"/>
                </a:solidFill>
                <a:latin typeface="Corbel" panose="020B0503020204020204"/>
              </a:rPr>
              <a:t>Pst</a:t>
            </a:r>
            <a:r>
              <a:rPr lang="en-US" sz="970" dirty="0">
                <a:solidFill>
                  <a:prstClr val="black"/>
                </a:solidFill>
                <a:latin typeface="Corbel" panose="020B0503020204020204"/>
              </a:rPr>
              <a:t>. Ryan </a:t>
            </a:r>
            <a:r>
              <a:rPr lang="en-US" sz="970" dirty="0" err="1">
                <a:solidFill>
                  <a:prstClr val="black"/>
                </a:solidFill>
                <a:latin typeface="Corbel" panose="020B0503020204020204"/>
              </a:rPr>
              <a:t>Tumbarante</a:t>
            </a:r>
            <a:endParaRPr kumimoji="0" lang="en-US" sz="97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97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70" b="0" i="0" u="none" strike="noStrike" kern="1200" cap="none" spc="0" normalizeH="0" baseline="0" noProof="0" dirty="0">
                <a:ln>
                  <a:noFill/>
                </a:ln>
                <a:solidFill>
                  <a:prstClr val="black"/>
                </a:solidFill>
                <a:effectLst/>
                <a:uLnTx/>
                <a:uFillTx/>
                <a:latin typeface="Corbel" panose="020B0503020204020204"/>
                <a:ea typeface="+mn-ea"/>
                <a:cs typeface="+mn-cs"/>
              </a:rPr>
              <a:t>SDA Hymnal #214</a:t>
            </a:r>
          </a:p>
        </p:txBody>
      </p:sp>
      <p:sp>
        <p:nvSpPr>
          <p:cNvPr id="4" name="TextBox 3">
            <a:extLst>
              <a:ext uri="{FF2B5EF4-FFF2-40B4-BE49-F238E27FC236}">
                <a16:creationId xmlns:a16="http://schemas.microsoft.com/office/drawing/2014/main" id="{5D0ABD9A-89A4-4D7B-B697-ED43154ABC28}"/>
              </a:ext>
            </a:extLst>
          </p:cNvPr>
          <p:cNvSpPr txBox="1"/>
          <p:nvPr/>
        </p:nvSpPr>
        <p:spPr>
          <a:xfrm>
            <a:off x="4754820" y="5887652"/>
            <a:ext cx="3174345"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Edwardian Script ITC" panose="030303020407070D0804" pitchFamily="66" charset="0"/>
                <a:ea typeface="+mn-ea"/>
                <a:cs typeface="+mn-cs"/>
              </a:rPr>
              <a:t>Thank You for worshiping with us today!</a:t>
            </a:r>
          </a:p>
        </p:txBody>
      </p:sp>
      <p:sp>
        <p:nvSpPr>
          <p:cNvPr id="68" name="TextBox 67">
            <a:extLst>
              <a:ext uri="{FF2B5EF4-FFF2-40B4-BE49-F238E27FC236}">
                <a16:creationId xmlns:a16="http://schemas.microsoft.com/office/drawing/2014/main" id="{D67B75C1-DA99-453C-B9D0-9328B552FAA9}"/>
              </a:ext>
            </a:extLst>
          </p:cNvPr>
          <p:cNvSpPr txBox="1"/>
          <p:nvPr/>
        </p:nvSpPr>
        <p:spPr>
          <a:xfrm>
            <a:off x="287954" y="1582735"/>
            <a:ext cx="3570687" cy="369332"/>
          </a:xfrm>
          <a:prstGeom prst="rect">
            <a:avLst/>
          </a:prstGeom>
          <a:solidFill>
            <a:srgbClr val="E3F2ED"/>
          </a:solidFill>
          <a:ln w="12700">
            <a:solidFill>
              <a:srgbClr val="FF660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Corbel" panose="020B0503020204020204"/>
                <a:ea typeface="+mn-ea"/>
                <a:cs typeface="+mn-cs"/>
              </a:rPr>
              <a:t>“The Promise” </a:t>
            </a:r>
            <a:endParaRPr kumimoji="0" lang="en-US" sz="1800" b="1"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59" name="TextBox 58">
            <a:extLst>
              <a:ext uri="{FF2B5EF4-FFF2-40B4-BE49-F238E27FC236}">
                <a16:creationId xmlns:a16="http://schemas.microsoft.com/office/drawing/2014/main" id="{78931584-DF81-4F74-8461-04C744BC99F0}"/>
              </a:ext>
            </a:extLst>
          </p:cNvPr>
          <p:cNvSpPr txBox="1"/>
          <p:nvPr/>
        </p:nvSpPr>
        <p:spPr>
          <a:xfrm>
            <a:off x="293987" y="3150789"/>
            <a:ext cx="3564654" cy="400110"/>
          </a:xfrm>
          <a:prstGeom prst="rect">
            <a:avLst/>
          </a:prstGeom>
          <a:noFill/>
          <a:ln>
            <a:solidFill>
              <a:sysClr val="windowText" lastClr="000000"/>
            </a:solidFill>
          </a:ln>
        </p:spPr>
        <p:txBody>
          <a:bodyPr wrap="square">
            <a:spAutoFit/>
          </a:bodyPr>
          <a:lstStyle/>
          <a:p>
            <a:pPr marL="0" marR="0" lvl="0" indent="0" algn="l" defTabSz="806867"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a:ea typeface="+mn-ea"/>
                <a:cs typeface="+mn-cs"/>
              </a:rPr>
              <a:t> “Now Abraham was old, well advanced in age; and the LORD had blessed Abraham in all things” </a:t>
            </a:r>
            <a:r>
              <a:rPr kumimoji="0" lang="en-US" sz="1000" b="1" i="0" u="none" strike="noStrike" kern="0" cap="none" spc="0" normalizeH="0" baseline="0" noProof="0" dirty="0">
                <a:ln>
                  <a:noFill/>
                </a:ln>
                <a:solidFill>
                  <a:prstClr val="black"/>
                </a:solidFill>
                <a:effectLst/>
                <a:uLnTx/>
                <a:uFillTx/>
                <a:latin typeface="Calibri"/>
                <a:ea typeface="+mn-ea"/>
                <a:cs typeface="+mn-cs"/>
              </a:rPr>
              <a:t>(Genesis 24:1, NKJV).</a:t>
            </a:r>
          </a:p>
        </p:txBody>
      </p:sp>
      <p:sp>
        <p:nvSpPr>
          <p:cNvPr id="60" name="TextBox 59">
            <a:extLst>
              <a:ext uri="{FF2B5EF4-FFF2-40B4-BE49-F238E27FC236}">
                <a16:creationId xmlns:a16="http://schemas.microsoft.com/office/drawing/2014/main" id="{C683216E-4A3E-433C-BCE2-151262A27641}"/>
              </a:ext>
            </a:extLst>
          </p:cNvPr>
          <p:cNvSpPr txBox="1"/>
          <p:nvPr/>
        </p:nvSpPr>
        <p:spPr>
          <a:xfrm>
            <a:off x="293987" y="3550899"/>
            <a:ext cx="3572182" cy="400110"/>
          </a:xfrm>
          <a:prstGeom prst="rect">
            <a:avLst/>
          </a:prstGeom>
          <a:noFill/>
          <a:ln>
            <a:solidFill>
              <a:sysClr val="windowText" lastClr="000000"/>
            </a:solidFill>
          </a:ln>
        </p:spPr>
        <p:txBody>
          <a:bodyPr wrap="square">
            <a:spAutoFit/>
          </a:bodyPr>
          <a:lstStyle/>
          <a:p>
            <a:pPr marL="0" marR="0" lvl="0" indent="0" algn="l" defTabSz="8068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orbel" panose="020B0503020204020204"/>
                <a:ea typeface="+mn-ea"/>
                <a:cs typeface="+mn-cs"/>
              </a:rPr>
              <a:t>“Adapun Abraham </a:t>
            </a:r>
            <a:r>
              <a:rPr kumimoji="0" lang="en-US" sz="1000" b="0" i="0" u="none" strike="noStrike" kern="1200" cap="none" spc="0" normalizeH="0" baseline="0" noProof="0" dirty="0" err="1">
                <a:ln>
                  <a:noFill/>
                </a:ln>
                <a:solidFill>
                  <a:prstClr val="black"/>
                </a:solidFill>
                <a:effectLst/>
                <a:uLnTx/>
                <a:uFillTx/>
                <a:latin typeface="Corbel" panose="020B0503020204020204"/>
                <a:ea typeface="+mn-ea"/>
                <a:cs typeface="+mn-cs"/>
              </a:rPr>
              <a:t>telah</a:t>
            </a:r>
            <a:r>
              <a:rPr kumimoji="0" lang="en-US" sz="1000" b="0" i="0" u="none" strike="noStrike" kern="1200" cap="none" spc="0" normalizeH="0" baseline="0" noProof="0" dirty="0">
                <a:ln>
                  <a:noFill/>
                </a:ln>
                <a:solidFill>
                  <a:prstClr val="black"/>
                </a:solidFill>
                <a:effectLst/>
                <a:uLnTx/>
                <a:uFillTx/>
                <a:latin typeface="Corbel" panose="020B0503020204020204"/>
                <a:ea typeface="+mn-ea"/>
                <a:cs typeface="+mn-cs"/>
              </a:rPr>
              <a:t> </a:t>
            </a:r>
            <a:r>
              <a:rPr kumimoji="0" lang="en-US" sz="1000" b="0" i="0" u="none" strike="noStrike" kern="1200" cap="none" spc="0" normalizeH="0" baseline="0" noProof="0" dirty="0" err="1">
                <a:ln>
                  <a:noFill/>
                </a:ln>
                <a:solidFill>
                  <a:prstClr val="black"/>
                </a:solidFill>
                <a:effectLst/>
                <a:uLnTx/>
                <a:uFillTx/>
                <a:latin typeface="Corbel" panose="020B0503020204020204"/>
                <a:ea typeface="+mn-ea"/>
                <a:cs typeface="+mn-cs"/>
              </a:rPr>
              <a:t>tua</a:t>
            </a:r>
            <a:r>
              <a:rPr kumimoji="0" lang="en-US" sz="1000" b="0" i="0" u="none" strike="noStrike" kern="1200" cap="none" spc="0" normalizeH="0" baseline="0" noProof="0" dirty="0">
                <a:ln>
                  <a:noFill/>
                </a:ln>
                <a:solidFill>
                  <a:prstClr val="black"/>
                </a:solidFill>
                <a:effectLst/>
                <a:uLnTx/>
                <a:uFillTx/>
                <a:latin typeface="Corbel" panose="020B0503020204020204"/>
                <a:ea typeface="+mn-ea"/>
                <a:cs typeface="+mn-cs"/>
              </a:rPr>
              <a:t> dan </a:t>
            </a:r>
            <a:r>
              <a:rPr kumimoji="0" lang="en-US" sz="1000" b="0" i="0" u="none" strike="noStrike" kern="1200" cap="none" spc="0" normalizeH="0" baseline="0" noProof="0" dirty="0" err="1">
                <a:ln>
                  <a:noFill/>
                </a:ln>
                <a:solidFill>
                  <a:prstClr val="black"/>
                </a:solidFill>
                <a:effectLst/>
                <a:uLnTx/>
                <a:uFillTx/>
                <a:latin typeface="Corbel" panose="020B0503020204020204"/>
                <a:ea typeface="+mn-ea"/>
                <a:cs typeface="+mn-cs"/>
              </a:rPr>
              <a:t>lanjut</a:t>
            </a:r>
            <a:r>
              <a:rPr kumimoji="0" lang="en-US" sz="1000" b="0" i="0" u="none" strike="noStrike" kern="1200" cap="none" spc="0" normalizeH="0" baseline="0" noProof="0" dirty="0">
                <a:ln>
                  <a:noFill/>
                </a:ln>
                <a:solidFill>
                  <a:prstClr val="black"/>
                </a:solidFill>
                <a:effectLst/>
                <a:uLnTx/>
                <a:uFillTx/>
                <a:latin typeface="Corbel" panose="020B0503020204020204"/>
                <a:ea typeface="+mn-ea"/>
                <a:cs typeface="+mn-cs"/>
              </a:rPr>
              <a:t> </a:t>
            </a:r>
            <a:r>
              <a:rPr kumimoji="0" lang="en-US" sz="1000" b="0" i="0" u="none" strike="noStrike" kern="1200" cap="none" spc="0" normalizeH="0" baseline="0" noProof="0" dirty="0" err="1">
                <a:ln>
                  <a:noFill/>
                </a:ln>
                <a:solidFill>
                  <a:prstClr val="black"/>
                </a:solidFill>
                <a:effectLst/>
                <a:uLnTx/>
                <a:uFillTx/>
                <a:latin typeface="Corbel" panose="020B0503020204020204"/>
                <a:ea typeface="+mn-ea"/>
                <a:cs typeface="+mn-cs"/>
              </a:rPr>
              <a:t>umurnya</a:t>
            </a:r>
            <a:r>
              <a:rPr kumimoji="0" lang="en-US" sz="1000" b="0" i="0" u="none" strike="noStrike" kern="1200" cap="none" spc="0" normalizeH="0" baseline="0" noProof="0" dirty="0">
                <a:ln>
                  <a:noFill/>
                </a:ln>
                <a:solidFill>
                  <a:prstClr val="black"/>
                </a:solidFill>
                <a:effectLst/>
                <a:uLnTx/>
                <a:uFillTx/>
                <a:latin typeface="Corbel" panose="020B0503020204020204"/>
                <a:ea typeface="+mn-ea"/>
                <a:cs typeface="+mn-cs"/>
              </a:rPr>
              <a:t>, </a:t>
            </a:r>
            <a:r>
              <a:rPr kumimoji="0" lang="en-US" sz="1000" b="0" i="0" u="none" strike="noStrike" kern="1200" cap="none" spc="0" normalizeH="0" baseline="0" noProof="0" dirty="0" err="1">
                <a:ln>
                  <a:noFill/>
                </a:ln>
                <a:solidFill>
                  <a:prstClr val="black"/>
                </a:solidFill>
                <a:effectLst/>
                <a:uLnTx/>
                <a:uFillTx/>
                <a:latin typeface="Corbel" panose="020B0503020204020204"/>
                <a:ea typeface="+mn-ea"/>
                <a:cs typeface="+mn-cs"/>
              </a:rPr>
              <a:t>serta</a:t>
            </a:r>
            <a:r>
              <a:rPr kumimoji="0" lang="en-US" sz="1000" b="0" i="0" u="none" strike="noStrike" kern="1200" cap="none" spc="0" normalizeH="0" baseline="0" noProof="0" dirty="0">
                <a:ln>
                  <a:noFill/>
                </a:ln>
                <a:solidFill>
                  <a:prstClr val="black"/>
                </a:solidFill>
                <a:effectLst/>
                <a:uLnTx/>
                <a:uFillTx/>
                <a:latin typeface="Corbel" panose="020B0503020204020204"/>
                <a:ea typeface="+mn-ea"/>
                <a:cs typeface="+mn-cs"/>
              </a:rPr>
              <a:t> </a:t>
            </a:r>
            <a:r>
              <a:rPr kumimoji="0" lang="en-US" sz="1000" b="0" i="0" u="none" strike="noStrike" kern="1200" cap="none" spc="0" normalizeH="0" baseline="0" noProof="0" dirty="0" err="1">
                <a:ln>
                  <a:noFill/>
                </a:ln>
                <a:solidFill>
                  <a:prstClr val="black"/>
                </a:solidFill>
                <a:effectLst/>
                <a:uLnTx/>
                <a:uFillTx/>
                <a:latin typeface="Corbel" panose="020B0503020204020204"/>
                <a:ea typeface="+mn-ea"/>
                <a:cs typeface="+mn-cs"/>
              </a:rPr>
              <a:t>diberkati</a:t>
            </a:r>
            <a:r>
              <a:rPr kumimoji="0" lang="en-US" sz="1000" b="0" i="0" u="none" strike="noStrike" kern="1200" cap="none" spc="0" normalizeH="0" baseline="0" noProof="0" dirty="0">
                <a:ln>
                  <a:noFill/>
                </a:ln>
                <a:solidFill>
                  <a:prstClr val="black"/>
                </a:solidFill>
                <a:effectLst/>
                <a:uLnTx/>
                <a:uFillTx/>
                <a:latin typeface="Corbel" panose="020B0503020204020204"/>
                <a:ea typeface="+mn-ea"/>
                <a:cs typeface="+mn-cs"/>
              </a:rPr>
              <a:t> TUHAN </a:t>
            </a:r>
            <a:r>
              <a:rPr kumimoji="0" lang="en-US" sz="1000" b="0" i="0" u="none" strike="noStrike" kern="1200" cap="none" spc="0" normalizeH="0" baseline="0" noProof="0" dirty="0" err="1">
                <a:ln>
                  <a:noFill/>
                </a:ln>
                <a:solidFill>
                  <a:prstClr val="black"/>
                </a:solidFill>
                <a:effectLst/>
                <a:uLnTx/>
                <a:uFillTx/>
                <a:latin typeface="Corbel" panose="020B0503020204020204"/>
                <a:ea typeface="+mn-ea"/>
                <a:cs typeface="+mn-cs"/>
              </a:rPr>
              <a:t>dalam</a:t>
            </a:r>
            <a:r>
              <a:rPr kumimoji="0" lang="en-US" sz="1000" b="0" i="0" u="none" strike="noStrike" kern="1200" cap="none" spc="0" normalizeH="0" baseline="0" noProof="0" dirty="0">
                <a:ln>
                  <a:noFill/>
                </a:ln>
                <a:solidFill>
                  <a:prstClr val="black"/>
                </a:solidFill>
                <a:effectLst/>
                <a:uLnTx/>
                <a:uFillTx/>
                <a:latin typeface="Corbel" panose="020B0503020204020204"/>
                <a:ea typeface="+mn-ea"/>
                <a:cs typeface="+mn-cs"/>
              </a:rPr>
              <a:t> </a:t>
            </a:r>
            <a:r>
              <a:rPr kumimoji="0" lang="en-US" sz="1000" b="0" i="0" u="none" strike="noStrike" kern="1200" cap="none" spc="0" normalizeH="0" baseline="0" noProof="0" dirty="0" err="1">
                <a:ln>
                  <a:noFill/>
                </a:ln>
                <a:solidFill>
                  <a:prstClr val="black"/>
                </a:solidFill>
                <a:effectLst/>
                <a:uLnTx/>
                <a:uFillTx/>
                <a:latin typeface="Corbel" panose="020B0503020204020204"/>
                <a:ea typeface="+mn-ea"/>
                <a:cs typeface="+mn-cs"/>
              </a:rPr>
              <a:t>segala</a:t>
            </a:r>
            <a:r>
              <a:rPr kumimoji="0" lang="en-US" sz="1000" b="0" i="0" u="none" strike="noStrike" kern="1200" cap="none" spc="0" normalizeH="0" baseline="0" noProof="0" dirty="0">
                <a:ln>
                  <a:noFill/>
                </a:ln>
                <a:solidFill>
                  <a:prstClr val="black"/>
                </a:solidFill>
                <a:effectLst/>
                <a:uLnTx/>
                <a:uFillTx/>
                <a:latin typeface="Corbel" panose="020B0503020204020204"/>
                <a:ea typeface="+mn-ea"/>
                <a:cs typeface="+mn-cs"/>
              </a:rPr>
              <a:t> </a:t>
            </a:r>
            <a:r>
              <a:rPr kumimoji="0" lang="en-US" sz="1000" b="0" i="0" u="none" strike="noStrike" kern="1200" cap="none" spc="0" normalizeH="0" baseline="0" noProof="0" dirty="0" err="1">
                <a:ln>
                  <a:noFill/>
                </a:ln>
                <a:solidFill>
                  <a:prstClr val="black"/>
                </a:solidFill>
                <a:effectLst/>
                <a:uLnTx/>
                <a:uFillTx/>
                <a:latin typeface="Corbel" panose="020B0503020204020204"/>
                <a:ea typeface="+mn-ea"/>
                <a:cs typeface="+mn-cs"/>
              </a:rPr>
              <a:t>hal</a:t>
            </a:r>
            <a:r>
              <a:rPr kumimoji="0" lang="en-US" sz="1000" b="0" i="0" u="none" strike="noStrike" kern="1200" cap="none" spc="0" normalizeH="0" baseline="0" noProof="0" dirty="0">
                <a:ln>
                  <a:noFill/>
                </a:ln>
                <a:solidFill>
                  <a:prstClr val="black"/>
                </a:solidFill>
                <a:effectLst/>
                <a:uLnTx/>
                <a:uFillTx/>
                <a:latin typeface="Corbel" panose="020B0503020204020204"/>
                <a:ea typeface="+mn-ea"/>
                <a:cs typeface="+mn-cs"/>
              </a:rPr>
              <a:t>.."  (</a:t>
            </a:r>
            <a:r>
              <a:rPr kumimoji="0" lang="en-US" sz="1000" b="1" i="0" u="none" strike="noStrike" kern="1200" cap="none" spc="0" normalizeH="0" baseline="0" noProof="0" dirty="0" err="1">
                <a:ln>
                  <a:noFill/>
                </a:ln>
                <a:solidFill>
                  <a:prstClr val="black"/>
                </a:solidFill>
                <a:effectLst/>
                <a:uLnTx/>
                <a:uFillTx/>
                <a:latin typeface="Corbel" panose="020B0503020204020204"/>
                <a:ea typeface="+mn-ea"/>
                <a:cs typeface="+mn-cs"/>
              </a:rPr>
              <a:t>Kejadian</a:t>
            </a:r>
            <a:r>
              <a:rPr kumimoji="0" lang="en-US" sz="1000" b="1" i="0" u="none" strike="noStrike" kern="1200" cap="none" spc="0" normalizeH="0" baseline="0" noProof="0" dirty="0">
                <a:ln>
                  <a:noFill/>
                </a:ln>
                <a:solidFill>
                  <a:prstClr val="black"/>
                </a:solidFill>
                <a:effectLst/>
                <a:uLnTx/>
                <a:uFillTx/>
                <a:latin typeface="Corbel" panose="020B0503020204020204"/>
                <a:ea typeface="+mn-ea"/>
                <a:cs typeface="+mn-cs"/>
              </a:rPr>
              <a:t> </a:t>
            </a:r>
            <a:r>
              <a:rPr lang="en-US" sz="1000" b="1" dirty="0">
                <a:solidFill>
                  <a:prstClr val="black"/>
                </a:solidFill>
                <a:latin typeface="Corbel" panose="020B0503020204020204"/>
              </a:rPr>
              <a:t>24:1,</a:t>
            </a:r>
            <a:r>
              <a:rPr kumimoji="0" lang="en-US" sz="1000" b="1" i="0" u="none" strike="noStrike" kern="1200" cap="none" spc="0" normalizeH="0" baseline="0" noProof="0" dirty="0">
                <a:ln>
                  <a:noFill/>
                </a:ln>
                <a:solidFill>
                  <a:prstClr val="black"/>
                </a:solidFill>
                <a:effectLst/>
                <a:uLnTx/>
                <a:uFillTx/>
                <a:latin typeface="Corbel" panose="020B0503020204020204"/>
                <a:ea typeface="+mn-ea"/>
                <a:cs typeface="+mn-cs"/>
              </a:rPr>
              <a:t> TB</a:t>
            </a:r>
            <a:r>
              <a:rPr kumimoji="0" lang="en-US" sz="1000" b="0" i="0" u="none" strike="noStrike" kern="1200" cap="none" spc="0" normalizeH="0" baseline="0" noProof="0" dirty="0">
                <a:ln>
                  <a:noFill/>
                </a:ln>
                <a:solidFill>
                  <a:prstClr val="black"/>
                </a:solidFill>
                <a:effectLst/>
                <a:uLnTx/>
                <a:uFillTx/>
                <a:latin typeface="Corbel" panose="020B0503020204020204"/>
                <a:ea typeface="+mn-ea"/>
                <a:cs typeface="+mn-cs"/>
              </a:rPr>
              <a:t>)</a:t>
            </a:r>
            <a:endParaRPr kumimoji="0" lang="en-US" sz="1000" b="1" i="0" u="none" strike="noStrike" kern="0" cap="none" spc="0" normalizeH="0" baseline="0" noProof="0" dirty="0">
              <a:ln>
                <a:noFill/>
              </a:ln>
              <a:solidFill>
                <a:prstClr val="black"/>
              </a:solidFill>
              <a:effectLst/>
              <a:uLnTx/>
              <a:uFillTx/>
              <a:latin typeface="Calibri"/>
              <a:ea typeface="+mn-ea"/>
              <a:cs typeface="+mn-cs"/>
            </a:endParaRPr>
          </a:p>
        </p:txBody>
      </p:sp>
      <p:sp>
        <p:nvSpPr>
          <p:cNvPr id="39" name="TextBox 38">
            <a:extLst>
              <a:ext uri="{FF2B5EF4-FFF2-40B4-BE49-F238E27FC236}">
                <a16:creationId xmlns:a16="http://schemas.microsoft.com/office/drawing/2014/main" id="{531AF64B-76A1-4B9C-A030-70C762C52E3D}"/>
              </a:ext>
            </a:extLst>
          </p:cNvPr>
          <p:cNvSpPr txBox="1"/>
          <p:nvPr/>
        </p:nvSpPr>
        <p:spPr>
          <a:xfrm>
            <a:off x="1162547" y="2828668"/>
            <a:ext cx="1882588" cy="336695"/>
          </a:xfrm>
          <a:prstGeom prst="rect">
            <a:avLst/>
          </a:prstGeom>
          <a:noFill/>
        </p:spPr>
        <p:txBody>
          <a:bodyPr wrap="square">
            <a:spAutoFit/>
          </a:bodyPr>
          <a:lstStyle/>
          <a:p>
            <a:pPr marL="0" marR="17370" lvl="0" indent="0" algn="ctr" defTabSz="806867" rtl="0" eaLnBrk="1" fontAlgn="auto" latinLnBrk="0" hangingPunct="1">
              <a:lnSpc>
                <a:spcPct val="100000"/>
              </a:lnSpc>
              <a:spcBef>
                <a:spcPts val="331"/>
              </a:spcBef>
              <a:spcAft>
                <a:spcPts val="0"/>
              </a:spcAft>
              <a:buClrTx/>
              <a:buSzTx/>
              <a:buFontTx/>
              <a:buNone/>
              <a:tabLst/>
              <a:defRPr/>
            </a:pPr>
            <a:r>
              <a:rPr kumimoji="0" lang="en-US" sz="1588" b="1" i="0" u="sng" strike="noStrike" kern="1200" cap="none" spc="0" normalizeH="0" baseline="0" noProof="0" dirty="0">
                <a:ln>
                  <a:noFill/>
                </a:ln>
                <a:solidFill>
                  <a:prstClr val="black"/>
                </a:solidFill>
                <a:effectLst/>
                <a:uLnTx/>
                <a:uFill>
                  <a:solidFill>
                    <a:srgbClr val="000000"/>
                  </a:solidFill>
                </a:uFill>
                <a:latin typeface="Calibri"/>
                <a:ea typeface="+mn-ea"/>
                <a:cs typeface="Calibri"/>
              </a:rPr>
              <a:t>Memory</a:t>
            </a:r>
            <a:r>
              <a:rPr kumimoji="0" lang="en-US" sz="1588" b="1" i="0" u="sng" strike="noStrike" kern="1200" cap="none" spc="-40" normalizeH="0" baseline="0" noProof="0" dirty="0">
                <a:ln>
                  <a:noFill/>
                </a:ln>
                <a:solidFill>
                  <a:prstClr val="black"/>
                </a:solidFill>
                <a:effectLst/>
                <a:uLnTx/>
                <a:uFill>
                  <a:solidFill>
                    <a:srgbClr val="000000"/>
                  </a:solidFill>
                </a:uFill>
                <a:latin typeface="Calibri"/>
                <a:ea typeface="+mn-ea"/>
                <a:cs typeface="Calibri"/>
              </a:rPr>
              <a:t> </a:t>
            </a:r>
            <a:r>
              <a:rPr kumimoji="0" lang="en-US" sz="1588" b="1" i="0" u="sng" strike="noStrike" kern="1200" cap="none" spc="-31" normalizeH="0" baseline="0" noProof="0" dirty="0">
                <a:ln>
                  <a:noFill/>
                </a:ln>
                <a:solidFill>
                  <a:prstClr val="black"/>
                </a:solidFill>
                <a:effectLst/>
                <a:uLnTx/>
                <a:uFill>
                  <a:solidFill>
                    <a:srgbClr val="000000"/>
                  </a:solidFill>
                </a:uFill>
                <a:latin typeface="Calibri"/>
                <a:ea typeface="+mn-ea"/>
                <a:cs typeface="Calibri"/>
              </a:rPr>
              <a:t>Text:</a:t>
            </a:r>
            <a:endParaRPr kumimoji="0" lang="en-US" sz="1588" b="1" i="0" u="none" strike="noStrike" kern="1200" cap="none" spc="0" normalizeH="0" baseline="0" noProof="0" dirty="0">
              <a:ln>
                <a:noFill/>
              </a:ln>
              <a:solidFill>
                <a:prstClr val="black"/>
              </a:solidFill>
              <a:effectLst/>
              <a:uLnTx/>
              <a:uFillTx/>
              <a:latin typeface="Calibri"/>
              <a:ea typeface="+mn-ea"/>
              <a:cs typeface="Calibri"/>
            </a:endParaRPr>
          </a:p>
        </p:txBody>
      </p:sp>
      <p:sp>
        <p:nvSpPr>
          <p:cNvPr id="32" name="Rectangle 31">
            <a:extLst>
              <a:ext uri="{FF2B5EF4-FFF2-40B4-BE49-F238E27FC236}">
                <a16:creationId xmlns:a16="http://schemas.microsoft.com/office/drawing/2014/main" id="{CFED3292-7E3E-4062-9EF8-235E1127AB6F}"/>
              </a:ext>
            </a:extLst>
          </p:cNvPr>
          <p:cNvSpPr/>
          <p:nvPr/>
        </p:nvSpPr>
        <p:spPr>
          <a:xfrm>
            <a:off x="4545295" y="7360282"/>
            <a:ext cx="3581245" cy="3420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4" name="TextBox 23">
            <a:extLst>
              <a:ext uri="{FF2B5EF4-FFF2-40B4-BE49-F238E27FC236}">
                <a16:creationId xmlns:a16="http://schemas.microsoft.com/office/drawing/2014/main" id="{842D8838-53C0-42C9-B43D-E89B80D9A4C0}"/>
              </a:ext>
            </a:extLst>
          </p:cNvPr>
          <p:cNvSpPr txBox="1"/>
          <p:nvPr/>
        </p:nvSpPr>
        <p:spPr>
          <a:xfrm>
            <a:off x="259930" y="4143979"/>
            <a:ext cx="3046554" cy="3026213"/>
          </a:xfrm>
          <a:prstGeom prst="rect">
            <a:avLst/>
          </a:prstGeom>
          <a:noFill/>
        </p:spPr>
        <p:txBody>
          <a:bodyPr wrap="square" rtlCol="0">
            <a:spAutoFit/>
          </a:bodyPr>
          <a:lstStyle/>
          <a:p>
            <a:pPr marL="0" marR="0" lvl="0" indent="0" algn="l" defTabSz="806867" rtl="0" eaLnBrk="1" fontAlgn="auto" latinLnBrk="0" hangingPunct="1">
              <a:lnSpc>
                <a:spcPct val="100000"/>
              </a:lnSpc>
              <a:spcBef>
                <a:spcPts val="0"/>
              </a:spcBef>
              <a:spcAft>
                <a:spcPts val="0"/>
              </a:spcAft>
              <a:buClrTx/>
              <a:buSzTx/>
              <a:buFontTx/>
              <a:buNone/>
              <a:tabLst/>
              <a:defRPr/>
            </a:pPr>
            <a:r>
              <a:rPr kumimoji="0" lang="en-US" sz="1059" b="1" i="0" u="none" strike="noStrike" kern="1200" cap="none" spc="0" normalizeH="0" baseline="0" noProof="0" dirty="0">
                <a:ln>
                  <a:noFill/>
                </a:ln>
                <a:solidFill>
                  <a:prstClr val="black"/>
                </a:solidFill>
                <a:effectLst/>
                <a:uLnTx/>
                <a:uFillTx/>
                <a:latin typeface="Calibri"/>
                <a:ea typeface="+mn-ea"/>
                <a:cs typeface="+mn-cs"/>
              </a:rPr>
              <a:t>Welcome</a:t>
            </a:r>
          </a:p>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059"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806867" rtl="0" eaLnBrk="1" fontAlgn="auto" latinLnBrk="0" hangingPunct="1">
              <a:lnSpc>
                <a:spcPct val="100000"/>
              </a:lnSpc>
              <a:spcBef>
                <a:spcPts val="0"/>
              </a:spcBef>
              <a:spcAft>
                <a:spcPts val="0"/>
              </a:spcAft>
              <a:buClrTx/>
              <a:buSzTx/>
              <a:buFontTx/>
              <a:buNone/>
              <a:tabLst/>
              <a:defRPr/>
            </a:pPr>
            <a:r>
              <a:rPr kumimoji="0" lang="en-US" sz="1059" b="1" i="0" u="none" strike="noStrike" kern="1200" cap="none" spc="0" normalizeH="0" baseline="0" noProof="0" dirty="0">
                <a:ln>
                  <a:noFill/>
                </a:ln>
                <a:solidFill>
                  <a:prstClr val="black"/>
                </a:solidFill>
                <a:effectLst/>
                <a:uLnTx/>
                <a:uFillTx/>
                <a:latin typeface="Calibri"/>
                <a:ea typeface="+mn-ea"/>
                <a:cs typeface="+mn-cs"/>
              </a:rPr>
              <a:t>Leader</a:t>
            </a:r>
          </a:p>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059"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806867" rtl="0" eaLnBrk="1" fontAlgn="auto" latinLnBrk="0" hangingPunct="1">
              <a:lnSpc>
                <a:spcPct val="100000"/>
              </a:lnSpc>
              <a:spcBef>
                <a:spcPts val="0"/>
              </a:spcBef>
              <a:spcAft>
                <a:spcPts val="0"/>
              </a:spcAft>
              <a:buClrTx/>
              <a:buSzTx/>
              <a:buFontTx/>
              <a:buNone/>
              <a:tabLst/>
              <a:defRPr/>
            </a:pPr>
            <a:r>
              <a:rPr kumimoji="0" lang="en-US" sz="1059" b="1" i="0" u="none" strike="noStrike" kern="1200" cap="none" spc="0" normalizeH="0" baseline="0" noProof="0" dirty="0">
                <a:ln>
                  <a:noFill/>
                </a:ln>
                <a:solidFill>
                  <a:prstClr val="black"/>
                </a:solidFill>
                <a:effectLst/>
                <a:uLnTx/>
                <a:uFillTx/>
                <a:latin typeface="Calibri"/>
                <a:ea typeface="+mn-ea"/>
                <a:cs typeface="+mn-cs"/>
              </a:rPr>
              <a:t>Opening Hymn “Standing on the Promises” </a:t>
            </a:r>
          </a:p>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059"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806867" rtl="0" eaLnBrk="1" fontAlgn="auto" latinLnBrk="0" hangingPunct="1">
              <a:lnSpc>
                <a:spcPct val="100000"/>
              </a:lnSpc>
              <a:spcBef>
                <a:spcPts val="0"/>
              </a:spcBef>
              <a:spcAft>
                <a:spcPts val="0"/>
              </a:spcAft>
              <a:buClrTx/>
              <a:buSzTx/>
              <a:buFontTx/>
              <a:buNone/>
              <a:tabLst/>
              <a:defRPr/>
            </a:pPr>
            <a:r>
              <a:rPr kumimoji="0" lang="en-US" sz="1059" b="1"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806867" rtl="0" eaLnBrk="1" fontAlgn="auto" latinLnBrk="0" hangingPunct="1">
              <a:lnSpc>
                <a:spcPct val="100000"/>
              </a:lnSpc>
              <a:spcBef>
                <a:spcPts val="0"/>
              </a:spcBef>
              <a:spcAft>
                <a:spcPts val="0"/>
              </a:spcAft>
              <a:buClrTx/>
              <a:buSzTx/>
              <a:buFontTx/>
              <a:buNone/>
              <a:tabLst/>
              <a:defRPr/>
            </a:pPr>
            <a:r>
              <a:rPr kumimoji="0" lang="en-US" sz="1059" b="1" i="0" u="none" strike="noStrike" kern="1200" cap="none" spc="0" normalizeH="0" baseline="0" noProof="0" dirty="0">
                <a:ln>
                  <a:noFill/>
                </a:ln>
                <a:solidFill>
                  <a:prstClr val="black"/>
                </a:solidFill>
                <a:effectLst/>
                <a:uLnTx/>
                <a:uFillTx/>
                <a:latin typeface="Calibri"/>
                <a:ea typeface="+mn-ea"/>
                <a:cs typeface="+mn-cs"/>
              </a:rPr>
              <a:t>Bible Reading/Opening Prayer</a:t>
            </a:r>
          </a:p>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059"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806867" rtl="0" eaLnBrk="1" fontAlgn="auto" latinLnBrk="0" hangingPunct="1">
              <a:lnSpc>
                <a:spcPct val="100000"/>
              </a:lnSpc>
              <a:spcBef>
                <a:spcPts val="0"/>
              </a:spcBef>
              <a:spcAft>
                <a:spcPts val="0"/>
              </a:spcAft>
              <a:buClrTx/>
              <a:buSzTx/>
              <a:buFontTx/>
              <a:buNone/>
              <a:tabLst/>
              <a:defRPr/>
            </a:pPr>
            <a:r>
              <a:rPr kumimoji="0" lang="en-US" sz="1059" b="1" i="0" u="none" strike="noStrike" kern="1200" cap="none" spc="0" normalizeH="0" baseline="0" noProof="0" dirty="0">
                <a:ln>
                  <a:noFill/>
                </a:ln>
                <a:solidFill>
                  <a:prstClr val="black"/>
                </a:solidFill>
                <a:effectLst/>
                <a:uLnTx/>
                <a:uFillTx/>
                <a:latin typeface="Calibri"/>
                <a:ea typeface="+mn-ea"/>
                <a:cs typeface="+mn-cs"/>
              </a:rPr>
              <a:t>Family</a:t>
            </a:r>
          </a:p>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059"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806867" rtl="0" eaLnBrk="1" fontAlgn="auto" latinLnBrk="0" hangingPunct="1">
              <a:lnSpc>
                <a:spcPct val="100000"/>
              </a:lnSpc>
              <a:spcBef>
                <a:spcPts val="0"/>
              </a:spcBef>
              <a:spcAft>
                <a:spcPts val="0"/>
              </a:spcAft>
              <a:buClrTx/>
              <a:buSzTx/>
              <a:buFontTx/>
              <a:buNone/>
              <a:tabLst/>
              <a:defRPr/>
            </a:pPr>
            <a:r>
              <a:rPr kumimoji="0" lang="en-US" sz="1059" b="1" i="0" u="none" strike="noStrike" kern="1200" cap="none" spc="0" normalizeH="0" baseline="0" noProof="0" dirty="0">
                <a:ln>
                  <a:noFill/>
                </a:ln>
                <a:solidFill>
                  <a:prstClr val="black"/>
                </a:solidFill>
                <a:effectLst/>
                <a:uLnTx/>
                <a:uFillTx/>
                <a:latin typeface="Calibri"/>
                <a:ea typeface="+mn-ea"/>
                <a:cs typeface="+mn-cs"/>
              </a:rPr>
              <a:t>Mission Story</a:t>
            </a:r>
          </a:p>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059"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806867" rtl="0" eaLnBrk="1" fontAlgn="auto" latinLnBrk="0" hangingPunct="1">
              <a:lnSpc>
                <a:spcPct val="100000"/>
              </a:lnSpc>
              <a:spcBef>
                <a:spcPts val="0"/>
              </a:spcBef>
              <a:spcAft>
                <a:spcPts val="0"/>
              </a:spcAft>
              <a:buClrTx/>
              <a:buSzTx/>
              <a:buFontTx/>
              <a:buNone/>
              <a:tabLst/>
              <a:defRPr/>
            </a:pPr>
            <a:r>
              <a:rPr kumimoji="0" lang="en-US" sz="1059" b="1" i="0" u="none" strike="noStrike" kern="1200" cap="none" spc="0" normalizeH="0" baseline="0" noProof="0" dirty="0">
                <a:ln>
                  <a:noFill/>
                </a:ln>
                <a:solidFill>
                  <a:prstClr val="black"/>
                </a:solidFill>
                <a:effectLst/>
                <a:uLnTx/>
                <a:uFillTx/>
                <a:latin typeface="Calibri"/>
                <a:ea typeface="+mn-ea"/>
                <a:cs typeface="+mn-cs"/>
              </a:rPr>
              <a:t>Lesson Study</a:t>
            </a:r>
            <a:r>
              <a:rPr kumimoji="0" lang="en-US" sz="1059" b="0" i="0" u="none" strike="noStrike" kern="1200" cap="none" spc="0" normalizeH="0" baseline="0" noProof="0" dirty="0">
                <a:ln>
                  <a:noFill/>
                </a:ln>
                <a:solidFill>
                  <a:prstClr val="black"/>
                </a:solidFill>
                <a:effectLst/>
                <a:uLnTx/>
                <a:uFillTx/>
                <a:latin typeface="Calibri"/>
                <a:ea typeface="+mn-ea"/>
                <a:cs typeface="+mn-cs"/>
              </a:rPr>
              <a:t>               “The Promise” </a:t>
            </a:r>
          </a:p>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059"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059"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806867" rtl="0" eaLnBrk="1" fontAlgn="auto" latinLnBrk="0" hangingPunct="1">
              <a:lnSpc>
                <a:spcPct val="100000"/>
              </a:lnSpc>
              <a:spcBef>
                <a:spcPts val="0"/>
              </a:spcBef>
              <a:spcAft>
                <a:spcPts val="0"/>
              </a:spcAft>
              <a:buClrTx/>
              <a:buSzTx/>
              <a:buFontTx/>
              <a:buNone/>
              <a:tabLst/>
              <a:defRPr/>
            </a:pPr>
            <a:r>
              <a:rPr kumimoji="0" lang="en-US" sz="1059" b="1"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806867" rtl="0" eaLnBrk="1" fontAlgn="auto" latinLnBrk="0" hangingPunct="1">
              <a:lnSpc>
                <a:spcPct val="100000"/>
              </a:lnSpc>
              <a:spcBef>
                <a:spcPts val="0"/>
              </a:spcBef>
              <a:spcAft>
                <a:spcPts val="0"/>
              </a:spcAft>
              <a:buClrTx/>
              <a:buSzTx/>
              <a:buFontTx/>
              <a:buNone/>
              <a:tabLst/>
              <a:defRPr/>
            </a:pPr>
            <a:r>
              <a:rPr kumimoji="0" lang="en-US" sz="1059" b="1" i="0" u="none" strike="noStrike" kern="1200" cap="none" spc="0" normalizeH="0" baseline="0" noProof="0" dirty="0">
                <a:ln>
                  <a:noFill/>
                </a:ln>
                <a:solidFill>
                  <a:prstClr val="black"/>
                </a:solidFill>
                <a:effectLst/>
                <a:uLnTx/>
                <a:uFillTx/>
                <a:latin typeface="Calibri"/>
                <a:ea typeface="+mn-ea"/>
                <a:cs typeface="+mn-cs"/>
              </a:rPr>
              <a:t>Personal Ministry</a:t>
            </a:r>
          </a:p>
        </p:txBody>
      </p:sp>
      <p:sp>
        <p:nvSpPr>
          <p:cNvPr id="35" name="Rectangle 34">
            <a:extLst>
              <a:ext uri="{FF2B5EF4-FFF2-40B4-BE49-F238E27FC236}">
                <a16:creationId xmlns:a16="http://schemas.microsoft.com/office/drawing/2014/main" id="{11312FAE-BC42-4E07-B02D-55B2A9D4E394}"/>
              </a:ext>
            </a:extLst>
          </p:cNvPr>
          <p:cNvSpPr/>
          <p:nvPr/>
        </p:nvSpPr>
        <p:spPr>
          <a:xfrm>
            <a:off x="8841167" y="7341478"/>
            <a:ext cx="3574788" cy="3420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pic>
        <p:nvPicPr>
          <p:cNvPr id="33" name="Picture 32" descr="A picture containing blur&#10;&#10;Description automatically generated">
            <a:extLst>
              <a:ext uri="{FF2B5EF4-FFF2-40B4-BE49-F238E27FC236}">
                <a16:creationId xmlns:a16="http://schemas.microsoft.com/office/drawing/2014/main" id="{8674FB75-6BC1-249F-B009-687CFB097408}"/>
              </a:ext>
            </a:extLst>
          </p:cNvPr>
          <p:cNvPicPr>
            <a:picLocks noChangeAspect="1"/>
          </p:cNvPicPr>
          <p:nvPr/>
        </p:nvPicPr>
        <p:blipFill>
          <a:blip r:embed="rId3">
            <a:extLst>
              <a:ext uri="{28A0092B-C50C-407E-A947-70E740481C1C}">
                <a14:useLocalDpi xmlns:a14="http://schemas.microsoft.com/office/drawing/2010/main" val="0"/>
              </a:ext>
            </a:extLst>
          </a:blip>
          <a:srcRect l="7872" t="949" r="9988" b="5663"/>
          <a:stretch>
            <a:fillRect/>
          </a:stretch>
        </p:blipFill>
        <p:spPr>
          <a:xfrm>
            <a:off x="303255" y="1821956"/>
            <a:ext cx="3695247" cy="1227943"/>
          </a:xfrm>
          <a:custGeom>
            <a:avLst/>
            <a:gdLst>
              <a:gd name="connsiteX0" fmla="*/ 5622587 w 8136774"/>
              <a:gd name="connsiteY0" fmla="*/ 0 h 3083668"/>
              <a:gd name="connsiteX1" fmla="*/ 5933872 w 8136774"/>
              <a:gd name="connsiteY1" fmla="*/ 68093 h 3083668"/>
              <a:gd name="connsiteX2" fmla="*/ 6099243 w 8136774"/>
              <a:gd name="connsiteY2" fmla="*/ 97276 h 3083668"/>
              <a:gd name="connsiteX3" fmla="*/ 6507804 w 8136774"/>
              <a:gd name="connsiteY3" fmla="*/ 155642 h 3083668"/>
              <a:gd name="connsiteX4" fmla="*/ 6595353 w 8136774"/>
              <a:gd name="connsiteY4" fmla="*/ 175098 h 3083668"/>
              <a:gd name="connsiteX5" fmla="*/ 6750996 w 8136774"/>
              <a:gd name="connsiteY5" fmla="*/ 214008 h 3083668"/>
              <a:gd name="connsiteX6" fmla="*/ 7052553 w 8136774"/>
              <a:gd name="connsiteY6" fmla="*/ 262646 h 3083668"/>
              <a:gd name="connsiteX7" fmla="*/ 7256834 w 8136774"/>
              <a:gd name="connsiteY7" fmla="*/ 291829 h 3083668"/>
              <a:gd name="connsiteX8" fmla="*/ 7344383 w 8136774"/>
              <a:gd name="connsiteY8" fmla="*/ 301557 h 3083668"/>
              <a:gd name="connsiteX9" fmla="*/ 7451387 w 8136774"/>
              <a:gd name="connsiteY9" fmla="*/ 340468 h 3083668"/>
              <a:gd name="connsiteX10" fmla="*/ 7704306 w 8136774"/>
              <a:gd name="connsiteY10" fmla="*/ 418289 h 3083668"/>
              <a:gd name="connsiteX11" fmla="*/ 7850221 w 8136774"/>
              <a:gd name="connsiteY11" fmla="*/ 486383 h 3083668"/>
              <a:gd name="connsiteX12" fmla="*/ 7957226 w 8136774"/>
              <a:gd name="connsiteY12" fmla="*/ 544749 h 3083668"/>
              <a:gd name="connsiteX13" fmla="*/ 8073957 w 8136774"/>
              <a:gd name="connsiteY13" fmla="*/ 651753 h 3083668"/>
              <a:gd name="connsiteX14" fmla="*/ 8103140 w 8136774"/>
              <a:gd name="connsiteY14" fmla="*/ 787940 h 3083668"/>
              <a:gd name="connsiteX15" fmla="*/ 8122596 w 8136774"/>
              <a:gd name="connsiteY15" fmla="*/ 1780161 h 3083668"/>
              <a:gd name="connsiteX16" fmla="*/ 8083685 w 8136774"/>
              <a:gd name="connsiteY16" fmla="*/ 1945532 h 3083668"/>
              <a:gd name="connsiteX17" fmla="*/ 8054502 w 8136774"/>
              <a:gd name="connsiteY17" fmla="*/ 2101174 h 3083668"/>
              <a:gd name="connsiteX18" fmla="*/ 7976681 w 8136774"/>
              <a:gd name="connsiteY18" fmla="*/ 2334638 h 3083668"/>
              <a:gd name="connsiteX19" fmla="*/ 7947498 w 8136774"/>
              <a:gd name="connsiteY19" fmla="*/ 2431915 h 3083668"/>
              <a:gd name="connsiteX20" fmla="*/ 7898860 w 8136774"/>
              <a:gd name="connsiteY20" fmla="*/ 2519464 h 3083668"/>
              <a:gd name="connsiteX21" fmla="*/ 7752945 w 8136774"/>
              <a:gd name="connsiteY21" fmla="*/ 2694561 h 3083668"/>
              <a:gd name="connsiteX22" fmla="*/ 7636213 w 8136774"/>
              <a:gd name="connsiteY22" fmla="*/ 2782110 h 3083668"/>
              <a:gd name="connsiteX23" fmla="*/ 7295745 w 8136774"/>
              <a:gd name="connsiteY23" fmla="*/ 3025302 h 3083668"/>
              <a:gd name="connsiteX24" fmla="*/ 6449438 w 8136774"/>
              <a:gd name="connsiteY24" fmla="*/ 3044757 h 3083668"/>
              <a:gd name="connsiteX25" fmla="*/ 6206247 w 8136774"/>
              <a:gd name="connsiteY25" fmla="*/ 3054485 h 3083668"/>
              <a:gd name="connsiteX26" fmla="*/ 5301575 w 8136774"/>
              <a:gd name="connsiteY26" fmla="*/ 3073940 h 3083668"/>
              <a:gd name="connsiteX27" fmla="*/ 4967412 w 8136774"/>
              <a:gd name="connsiteY27" fmla="*/ 3064475 h 3083668"/>
              <a:gd name="connsiteX28" fmla="*/ 4918864 w 8136774"/>
              <a:gd name="connsiteY28" fmla="*/ 3062945 h 3083668"/>
              <a:gd name="connsiteX29" fmla="*/ 4899902 w 8136774"/>
              <a:gd name="connsiteY29" fmla="*/ 3061491 h 3083668"/>
              <a:gd name="connsiteX30" fmla="*/ 4869581 w 8136774"/>
              <a:gd name="connsiteY30" fmla="*/ 3061393 h 3083668"/>
              <a:gd name="connsiteX31" fmla="*/ 4918864 w 8136774"/>
              <a:gd name="connsiteY31" fmla="*/ 3062945 h 3083668"/>
              <a:gd name="connsiteX32" fmla="*/ 4952786 w 8136774"/>
              <a:gd name="connsiteY32" fmla="*/ 3065547 h 3083668"/>
              <a:gd name="connsiteX33" fmla="*/ 4795736 w 8136774"/>
              <a:gd name="connsiteY33" fmla="*/ 3073940 h 3083668"/>
              <a:gd name="connsiteX34" fmla="*/ 3745149 w 8136774"/>
              <a:gd name="connsiteY34" fmla="*/ 3083668 h 3083668"/>
              <a:gd name="connsiteX35" fmla="*/ 2801566 w 8136774"/>
              <a:gd name="connsiteY35" fmla="*/ 3035029 h 3083668"/>
              <a:gd name="connsiteX36" fmla="*/ 1955260 w 8136774"/>
              <a:gd name="connsiteY36" fmla="*/ 2869659 h 3083668"/>
              <a:gd name="connsiteX37" fmla="*/ 1089498 w 8136774"/>
              <a:gd name="connsiteY37" fmla="*/ 2830749 h 3083668"/>
              <a:gd name="connsiteX38" fmla="*/ 894945 w 8136774"/>
              <a:gd name="connsiteY38" fmla="*/ 2782110 h 3083668"/>
              <a:gd name="connsiteX39" fmla="*/ 340468 w 8136774"/>
              <a:gd name="connsiteY39" fmla="*/ 2529191 h 3083668"/>
              <a:gd name="connsiteX40" fmla="*/ 58366 w 8136774"/>
              <a:gd name="connsiteY40" fmla="*/ 2198451 h 3083668"/>
              <a:gd name="connsiteX41" fmla="*/ 0 w 8136774"/>
              <a:gd name="connsiteY41" fmla="*/ 1838527 h 3083668"/>
              <a:gd name="connsiteX42" fmla="*/ 126460 w 8136774"/>
              <a:gd name="connsiteY42" fmla="*/ 1468876 h 3083668"/>
              <a:gd name="connsiteX43" fmla="*/ 398834 w 8136774"/>
              <a:gd name="connsiteY43" fmla="*/ 1089498 h 3083668"/>
              <a:gd name="connsiteX44" fmla="*/ 583660 w 8136774"/>
              <a:gd name="connsiteY44" fmla="*/ 894944 h 3083668"/>
              <a:gd name="connsiteX45" fmla="*/ 778213 w 8136774"/>
              <a:gd name="connsiteY45" fmla="*/ 739302 h 3083668"/>
              <a:gd name="connsiteX46" fmla="*/ 904672 w 8136774"/>
              <a:gd name="connsiteY46" fmla="*/ 612842 h 3083668"/>
              <a:gd name="connsiteX47" fmla="*/ 1303506 w 8136774"/>
              <a:gd name="connsiteY47" fmla="*/ 379378 h 3083668"/>
              <a:gd name="connsiteX48" fmla="*/ 2110902 w 8136774"/>
              <a:gd name="connsiteY48" fmla="*/ 165370 h 3083668"/>
              <a:gd name="connsiteX49" fmla="*/ 2062264 w 8136774"/>
              <a:gd name="connsiteY49" fmla="*/ 126459 h 3083668"/>
              <a:gd name="connsiteX50" fmla="*/ 2966936 w 8136774"/>
              <a:gd name="connsiteY50" fmla="*/ 126459 h 3083668"/>
              <a:gd name="connsiteX51" fmla="*/ 3239311 w 8136774"/>
              <a:gd name="connsiteY51" fmla="*/ 155642 h 3083668"/>
              <a:gd name="connsiteX52" fmla="*/ 4260715 w 8136774"/>
              <a:gd name="connsiteY52" fmla="*/ 175098 h 3083668"/>
              <a:gd name="connsiteX53" fmla="*/ 4542817 w 8136774"/>
              <a:gd name="connsiteY53" fmla="*/ 136187 h 3083668"/>
              <a:gd name="connsiteX54" fmla="*/ 4679004 w 8136774"/>
              <a:gd name="connsiteY54" fmla="*/ 97276 h 3083668"/>
              <a:gd name="connsiteX55" fmla="*/ 4844375 w 8136774"/>
              <a:gd name="connsiteY55" fmla="*/ 77821 h 3083668"/>
              <a:gd name="connsiteX56" fmla="*/ 5145932 w 8136774"/>
              <a:gd name="connsiteY56" fmla="*/ 19455 h 3083668"/>
              <a:gd name="connsiteX57" fmla="*/ 5622587 w 8136774"/>
              <a:gd name="connsiteY57" fmla="*/ 0 h 3083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136774" h="3083668">
                <a:moveTo>
                  <a:pt x="5622587" y="0"/>
                </a:moveTo>
                <a:cubicBezTo>
                  <a:pt x="5622587" y="0"/>
                  <a:pt x="5829802" y="46854"/>
                  <a:pt x="5933872" y="68093"/>
                </a:cubicBezTo>
                <a:cubicBezTo>
                  <a:pt x="5988717" y="79286"/>
                  <a:pt x="6044119" y="87548"/>
                  <a:pt x="6099243" y="97276"/>
                </a:cubicBezTo>
                <a:cubicBezTo>
                  <a:pt x="6196254" y="114396"/>
                  <a:pt x="6389667" y="134162"/>
                  <a:pt x="6507804" y="155642"/>
                </a:cubicBezTo>
                <a:cubicBezTo>
                  <a:pt x="6537217" y="160990"/>
                  <a:pt x="6566284" y="168121"/>
                  <a:pt x="6595353" y="175098"/>
                </a:cubicBezTo>
                <a:cubicBezTo>
                  <a:pt x="6647354" y="187578"/>
                  <a:pt x="6698332" y="204714"/>
                  <a:pt x="6750996" y="214008"/>
                </a:cubicBezTo>
                <a:cubicBezTo>
                  <a:pt x="7231626" y="298825"/>
                  <a:pt x="6675471" y="175630"/>
                  <a:pt x="7052553" y="262646"/>
                </a:cubicBezTo>
                <a:cubicBezTo>
                  <a:pt x="7308493" y="283975"/>
                  <a:pt x="7047396" y="256923"/>
                  <a:pt x="7256834" y="291829"/>
                </a:cubicBezTo>
                <a:cubicBezTo>
                  <a:pt x="7285797" y="296656"/>
                  <a:pt x="7315897" y="294435"/>
                  <a:pt x="7344383" y="301557"/>
                </a:cubicBezTo>
                <a:cubicBezTo>
                  <a:pt x="7381203" y="310762"/>
                  <a:pt x="7415221" y="328960"/>
                  <a:pt x="7451387" y="340468"/>
                </a:cubicBezTo>
                <a:cubicBezTo>
                  <a:pt x="7588439" y="384076"/>
                  <a:pt x="7550242" y="356663"/>
                  <a:pt x="7704306" y="418289"/>
                </a:cubicBezTo>
                <a:cubicBezTo>
                  <a:pt x="7754141" y="438223"/>
                  <a:pt x="7802214" y="462379"/>
                  <a:pt x="7850221" y="486383"/>
                </a:cubicBezTo>
                <a:cubicBezTo>
                  <a:pt x="7886561" y="504553"/>
                  <a:pt x="7922206" y="524149"/>
                  <a:pt x="7957226" y="544749"/>
                </a:cubicBezTo>
                <a:cubicBezTo>
                  <a:pt x="8005951" y="573410"/>
                  <a:pt x="8044504" y="600210"/>
                  <a:pt x="8073957" y="651753"/>
                </a:cubicBezTo>
                <a:cubicBezTo>
                  <a:pt x="8087464" y="675390"/>
                  <a:pt x="8101972" y="761071"/>
                  <a:pt x="8103140" y="787940"/>
                </a:cubicBezTo>
                <a:cubicBezTo>
                  <a:pt x="8138421" y="1599416"/>
                  <a:pt x="8147686" y="1353606"/>
                  <a:pt x="8122596" y="1780161"/>
                </a:cubicBezTo>
                <a:cubicBezTo>
                  <a:pt x="8109626" y="1835285"/>
                  <a:pt x="8095436" y="1890136"/>
                  <a:pt x="8083685" y="1945532"/>
                </a:cubicBezTo>
                <a:cubicBezTo>
                  <a:pt x="8072732" y="1997168"/>
                  <a:pt x="8066887" y="2049863"/>
                  <a:pt x="8054502" y="2101174"/>
                </a:cubicBezTo>
                <a:cubicBezTo>
                  <a:pt x="8029823" y="2203416"/>
                  <a:pt x="8008813" y="2238242"/>
                  <a:pt x="7976681" y="2334638"/>
                </a:cubicBezTo>
                <a:cubicBezTo>
                  <a:pt x="7965976" y="2366754"/>
                  <a:pt x="7960635" y="2400714"/>
                  <a:pt x="7947498" y="2431915"/>
                </a:cubicBezTo>
                <a:cubicBezTo>
                  <a:pt x="7934543" y="2462683"/>
                  <a:pt x="7916996" y="2491436"/>
                  <a:pt x="7898860" y="2519464"/>
                </a:cubicBezTo>
                <a:cubicBezTo>
                  <a:pt x="7855607" y="2586309"/>
                  <a:pt x="7806639" y="2634902"/>
                  <a:pt x="7752945" y="2694561"/>
                </a:cubicBezTo>
                <a:cubicBezTo>
                  <a:pt x="7720408" y="2730713"/>
                  <a:pt x="7674606" y="2752249"/>
                  <a:pt x="7636213" y="2782110"/>
                </a:cubicBezTo>
                <a:cubicBezTo>
                  <a:pt x="7355032" y="3000807"/>
                  <a:pt x="7496378" y="2915865"/>
                  <a:pt x="7295745" y="3025302"/>
                </a:cubicBezTo>
                <a:lnTo>
                  <a:pt x="6449438" y="3044757"/>
                </a:lnTo>
                <a:cubicBezTo>
                  <a:pt x="6368339" y="3046929"/>
                  <a:pt x="6287349" y="3052423"/>
                  <a:pt x="6206247" y="3054485"/>
                </a:cubicBezTo>
                <a:lnTo>
                  <a:pt x="5301575" y="3073940"/>
                </a:lnTo>
                <a:cubicBezTo>
                  <a:pt x="5155284" y="3069986"/>
                  <a:pt x="5046646" y="3066875"/>
                  <a:pt x="4967412" y="3064475"/>
                </a:cubicBezTo>
                <a:lnTo>
                  <a:pt x="4918864" y="3062945"/>
                </a:lnTo>
                <a:lnTo>
                  <a:pt x="4899902" y="3061491"/>
                </a:lnTo>
                <a:cubicBezTo>
                  <a:pt x="4815977" y="3057270"/>
                  <a:pt x="4687953" y="3055371"/>
                  <a:pt x="4869581" y="3061393"/>
                </a:cubicBezTo>
                <a:lnTo>
                  <a:pt x="4918864" y="3062945"/>
                </a:lnTo>
                <a:lnTo>
                  <a:pt x="4952786" y="3065547"/>
                </a:lnTo>
                <a:cubicBezTo>
                  <a:pt x="4969841" y="3068457"/>
                  <a:pt x="4939494" y="3071603"/>
                  <a:pt x="4795736" y="3073940"/>
                </a:cubicBezTo>
                <a:lnTo>
                  <a:pt x="3745149" y="3083668"/>
                </a:lnTo>
                <a:cubicBezTo>
                  <a:pt x="2963505" y="3051099"/>
                  <a:pt x="3277679" y="3073119"/>
                  <a:pt x="2801566" y="3035029"/>
                </a:cubicBezTo>
                <a:cubicBezTo>
                  <a:pt x="2680791" y="3025367"/>
                  <a:pt x="2075989" y="2894928"/>
                  <a:pt x="1955260" y="2869659"/>
                </a:cubicBezTo>
                <a:cubicBezTo>
                  <a:pt x="1666673" y="2856689"/>
                  <a:pt x="1377397" y="2854520"/>
                  <a:pt x="1089498" y="2830749"/>
                </a:cubicBezTo>
                <a:cubicBezTo>
                  <a:pt x="1022878" y="2825248"/>
                  <a:pt x="958973" y="2801318"/>
                  <a:pt x="894945" y="2782110"/>
                </a:cubicBezTo>
                <a:cubicBezTo>
                  <a:pt x="670687" y="2714833"/>
                  <a:pt x="528447" y="2675397"/>
                  <a:pt x="340468" y="2529191"/>
                </a:cubicBezTo>
                <a:cubicBezTo>
                  <a:pt x="314630" y="2509095"/>
                  <a:pt x="79994" y="2264609"/>
                  <a:pt x="58366" y="2198451"/>
                </a:cubicBezTo>
                <a:cubicBezTo>
                  <a:pt x="20598" y="2082926"/>
                  <a:pt x="19455" y="1958502"/>
                  <a:pt x="0" y="1838527"/>
                </a:cubicBezTo>
                <a:cubicBezTo>
                  <a:pt x="43201" y="1674364"/>
                  <a:pt x="47473" y="1622900"/>
                  <a:pt x="126460" y="1468876"/>
                </a:cubicBezTo>
                <a:cubicBezTo>
                  <a:pt x="214196" y="1297792"/>
                  <a:pt x="269489" y="1233625"/>
                  <a:pt x="398834" y="1089498"/>
                </a:cubicBezTo>
                <a:cubicBezTo>
                  <a:pt x="458579" y="1022925"/>
                  <a:pt x="517932" y="955616"/>
                  <a:pt x="583660" y="894944"/>
                </a:cubicBezTo>
                <a:cubicBezTo>
                  <a:pt x="644685" y="838613"/>
                  <a:pt x="715829" y="794124"/>
                  <a:pt x="778213" y="739302"/>
                </a:cubicBezTo>
                <a:cubicBezTo>
                  <a:pt x="822993" y="699950"/>
                  <a:pt x="858122" y="650082"/>
                  <a:pt x="904672" y="612842"/>
                </a:cubicBezTo>
                <a:cubicBezTo>
                  <a:pt x="968816" y="561527"/>
                  <a:pt x="1248927" y="397231"/>
                  <a:pt x="1303506" y="379378"/>
                </a:cubicBezTo>
                <a:cubicBezTo>
                  <a:pt x="1568134" y="292817"/>
                  <a:pt x="1841770" y="236706"/>
                  <a:pt x="2110902" y="165370"/>
                </a:cubicBezTo>
                <a:lnTo>
                  <a:pt x="2062264" y="126459"/>
                </a:lnTo>
                <a:lnTo>
                  <a:pt x="2966936" y="126459"/>
                </a:lnTo>
                <a:cubicBezTo>
                  <a:pt x="3173348" y="128425"/>
                  <a:pt x="2994607" y="147553"/>
                  <a:pt x="3239311" y="155642"/>
                </a:cubicBezTo>
                <a:lnTo>
                  <a:pt x="4260715" y="175098"/>
                </a:lnTo>
                <a:cubicBezTo>
                  <a:pt x="4305076" y="169553"/>
                  <a:pt x="4489975" y="147930"/>
                  <a:pt x="4542817" y="136187"/>
                </a:cubicBezTo>
                <a:cubicBezTo>
                  <a:pt x="4588905" y="125945"/>
                  <a:pt x="4633608" y="110246"/>
                  <a:pt x="4679004" y="97276"/>
                </a:cubicBezTo>
                <a:cubicBezTo>
                  <a:pt x="4734128" y="90791"/>
                  <a:pt x="4789766" y="87750"/>
                  <a:pt x="4844375" y="77821"/>
                </a:cubicBezTo>
                <a:cubicBezTo>
                  <a:pt x="5035068" y="43150"/>
                  <a:pt x="4958527" y="31168"/>
                  <a:pt x="5145932" y="19455"/>
                </a:cubicBezTo>
                <a:cubicBezTo>
                  <a:pt x="5304640" y="9536"/>
                  <a:pt x="5463702" y="6485"/>
                  <a:pt x="5622587" y="0"/>
                </a:cubicBezTo>
                <a:close/>
              </a:path>
            </a:pathLst>
          </a:custGeom>
          <a:effectLst>
            <a:softEdge rad="165100"/>
          </a:effectLst>
        </p:spPr>
      </p:pic>
      <p:sp>
        <p:nvSpPr>
          <p:cNvPr id="36" name="Rectangle 35">
            <a:extLst>
              <a:ext uri="{FF2B5EF4-FFF2-40B4-BE49-F238E27FC236}">
                <a16:creationId xmlns:a16="http://schemas.microsoft.com/office/drawing/2014/main" id="{9D0E2CD0-F22C-28FF-6CF1-3CB33D0450EB}"/>
              </a:ext>
            </a:extLst>
          </p:cNvPr>
          <p:cNvSpPr/>
          <p:nvPr/>
        </p:nvSpPr>
        <p:spPr>
          <a:xfrm>
            <a:off x="293987" y="7420531"/>
            <a:ext cx="3581245" cy="3420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213184331"/>
      </p:ext>
    </p:extLst>
  </p:cSld>
  <p:clrMapOvr>
    <a:masterClrMapping/>
  </p:clrMapOvr>
</p:sld>
</file>

<file path=ppt/theme/theme1.xml><?xml version="1.0" encoding="utf-8"?>
<a:theme xmlns:a="http://schemas.openxmlformats.org/drawingml/2006/main" name="1_Frame">
  <a:themeElements>
    <a:clrScheme name="Custom 1">
      <a:dk1>
        <a:sysClr val="windowText" lastClr="000000"/>
      </a:dk1>
      <a:lt1>
        <a:sysClr val="window" lastClr="FFFFFF"/>
      </a:lt1>
      <a:dk2>
        <a:srgbClr val="696464"/>
      </a:dk2>
      <a:lt2>
        <a:srgbClr val="E9E5DC"/>
      </a:lt2>
      <a:accent1>
        <a:srgbClr val="002060"/>
      </a:accent1>
      <a:accent2>
        <a:srgbClr val="9B2D1F"/>
      </a:accent2>
      <a:accent3>
        <a:srgbClr val="96A9A9"/>
      </a:accent3>
      <a:accent4>
        <a:srgbClr val="CC9900"/>
      </a:accent4>
      <a:accent5>
        <a:srgbClr val="D34817"/>
      </a:accent5>
      <a:accent6>
        <a:srgbClr val="475757"/>
      </a:accent6>
      <a:hlink>
        <a:srgbClr val="CC9900"/>
      </a:hlink>
      <a:folHlink>
        <a:srgbClr val="009999"/>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18A1B607-7BAE-46D6-8090-545AC7BDD739}"/>
    </a:ext>
  </a:extLst>
</a:theme>
</file>

<file path=docProps/app.xml><?xml version="1.0" encoding="utf-8"?>
<Properties xmlns="http://schemas.openxmlformats.org/officeDocument/2006/extended-properties" xmlns:vt="http://schemas.openxmlformats.org/officeDocument/2006/docPropsVTypes">
  <Template>Office Theme</Template>
  <TotalTime>1328</TotalTime>
  <Words>1202</Words>
  <Application>Microsoft Office PowerPoint</Application>
  <PresentationFormat>Custom</PresentationFormat>
  <Paragraphs>173</Paragraphs>
  <Slides>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vt:i4>
      </vt:variant>
    </vt:vector>
  </HeadingPairs>
  <TitlesOfParts>
    <vt:vector size="12" baseType="lpstr">
      <vt:lpstr>Arial</vt:lpstr>
      <vt:lpstr>Calibri</vt:lpstr>
      <vt:lpstr>Calibri Light</vt:lpstr>
      <vt:lpstr>Century Gothic</vt:lpstr>
      <vt:lpstr>Corbel</vt:lpstr>
      <vt:lpstr>Dubai Light</vt:lpstr>
      <vt:lpstr>Duchess</vt:lpstr>
      <vt:lpstr>Edwardian Script ITC</vt:lpstr>
      <vt:lpstr>Wingdings 2</vt:lpstr>
      <vt:lpstr>1_Frame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 Winokan</dc:creator>
  <cp:lastModifiedBy>Marc Winokan</cp:lastModifiedBy>
  <cp:revision>6</cp:revision>
  <dcterms:created xsi:type="dcterms:W3CDTF">2022-05-20T13:21:48Z</dcterms:created>
  <dcterms:modified xsi:type="dcterms:W3CDTF">2022-05-21T11:30:14Z</dcterms:modified>
</cp:coreProperties>
</file>