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5" r:id="rId2"/>
    <p:sldId id="338" r:id="rId3"/>
    <p:sldId id="339" r:id="rId4"/>
    <p:sldId id="340" r:id="rId5"/>
    <p:sldId id="341" r:id="rId6"/>
    <p:sldId id="342" r:id="rId7"/>
    <p:sldId id="343" r:id="rId8"/>
    <p:sldId id="296" r:id="rId9"/>
    <p:sldId id="337" r:id="rId10"/>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6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6E2CA-8B2A-4D42-BA98-783E142E888B}" type="datetimeFigureOut">
              <a:rPr lang="en-US" smtClean="0"/>
              <a:t>12/20/2020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094F6-9D31-4ABE-9B00-B9467CB34509}" type="slidenum">
              <a:rPr lang="en-US" smtClean="0"/>
              <a:t>‹#›</a:t>
            </a:fld>
            <a:endParaRPr lang="en-US"/>
          </a:p>
        </p:txBody>
      </p:sp>
    </p:spTree>
    <p:extLst>
      <p:ext uri="{BB962C8B-B14F-4D97-AF65-F5344CB8AC3E}">
        <p14:creationId xmlns:p14="http://schemas.microsoft.com/office/powerpoint/2010/main" val="146649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BE73D9-DF14-4566-8CC9-292C8DEF20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11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8CAFC-7CD5-4BCE-BABA-F3269E36E487}"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76779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CAFC-7CD5-4BCE-BABA-F3269E36E487}"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372695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CAFC-7CD5-4BCE-BABA-F3269E36E487}"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247382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CAFC-7CD5-4BCE-BABA-F3269E36E487}"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93340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8CAFC-7CD5-4BCE-BABA-F3269E36E487}"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173004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8CAFC-7CD5-4BCE-BABA-F3269E36E487}"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282829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8CAFC-7CD5-4BCE-BABA-F3269E36E487}" type="datetimeFigureOut">
              <a:rPr lang="en-US" smtClean="0"/>
              <a:t>12/20/2020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348387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8CAFC-7CD5-4BCE-BABA-F3269E36E487}" type="datetimeFigureOut">
              <a:rPr lang="en-US" smtClean="0"/>
              <a:t>12/20/2020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13057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8CAFC-7CD5-4BCE-BABA-F3269E36E487}" type="datetimeFigureOut">
              <a:rPr lang="en-US" smtClean="0"/>
              <a:t>12/20/2020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83303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AF48CAFC-7CD5-4BCE-BABA-F3269E36E487}"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313868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AF48CAFC-7CD5-4BCE-BABA-F3269E36E487}"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C6703-CC6A-4DB3-B25F-D7456DF00EE3}" type="slidenum">
              <a:rPr lang="en-US" smtClean="0"/>
              <a:t>‹#›</a:t>
            </a:fld>
            <a:endParaRPr lang="en-US"/>
          </a:p>
        </p:txBody>
      </p:sp>
    </p:spTree>
    <p:extLst>
      <p:ext uri="{BB962C8B-B14F-4D97-AF65-F5344CB8AC3E}">
        <p14:creationId xmlns:p14="http://schemas.microsoft.com/office/powerpoint/2010/main" val="319105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AF48CAFC-7CD5-4BCE-BABA-F3269E36E487}" type="datetimeFigureOut">
              <a:rPr lang="en-US" smtClean="0"/>
              <a:t>12/20/2020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FDBC6703-CC6A-4DB3-B25F-D7456DF00EE3}" type="slidenum">
              <a:rPr lang="en-US" smtClean="0"/>
              <a:t>‹#›</a:t>
            </a:fld>
            <a:endParaRPr lang="en-US"/>
          </a:p>
        </p:txBody>
      </p:sp>
    </p:spTree>
    <p:extLst>
      <p:ext uri="{BB962C8B-B14F-4D97-AF65-F5344CB8AC3E}">
        <p14:creationId xmlns:p14="http://schemas.microsoft.com/office/powerpoint/2010/main" val="154213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75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55803-4F0E-4B86-A17D-553ACED8E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365252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F0F59-4AE5-4897-8953-DECB1D577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341372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person, outdoor, group&#10;&#10;Description automatically generated">
            <a:extLst>
              <a:ext uri="{FF2B5EF4-FFF2-40B4-BE49-F238E27FC236}">
                <a16:creationId xmlns:a16="http://schemas.microsoft.com/office/drawing/2014/main" id="{13D8BF4A-68C1-436F-9AA2-982DCF9F6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95732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person&#10;&#10;Description automatically generated">
            <a:extLst>
              <a:ext uri="{FF2B5EF4-FFF2-40B4-BE49-F238E27FC236}">
                <a16:creationId xmlns:a16="http://schemas.microsoft.com/office/drawing/2014/main" id="{5EB1EAD6-F7A1-4F50-A731-CACDD5716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0"/>
            <a:ext cx="5829300" cy="7772400"/>
          </a:xfrm>
          <a:prstGeom prst="rect">
            <a:avLst/>
          </a:prstGeom>
        </p:spPr>
      </p:pic>
    </p:spTree>
    <p:extLst>
      <p:ext uri="{BB962C8B-B14F-4D97-AF65-F5344CB8AC3E}">
        <p14:creationId xmlns:p14="http://schemas.microsoft.com/office/powerpoint/2010/main" val="243148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p&#10;&#10;Description automatically generated">
            <a:extLst>
              <a:ext uri="{FF2B5EF4-FFF2-40B4-BE49-F238E27FC236}">
                <a16:creationId xmlns:a16="http://schemas.microsoft.com/office/drawing/2014/main" id="{D4B2D7D8-819F-4CC6-BB22-57845D64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0"/>
            <a:ext cx="5829300" cy="7772400"/>
          </a:xfrm>
          <a:prstGeom prst="rect">
            <a:avLst/>
          </a:prstGeom>
        </p:spPr>
      </p:pic>
    </p:spTree>
    <p:extLst>
      <p:ext uri="{BB962C8B-B14F-4D97-AF65-F5344CB8AC3E}">
        <p14:creationId xmlns:p14="http://schemas.microsoft.com/office/powerpoint/2010/main" val="9258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D8FFD-373F-4F8C-8E72-F9431CA3C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10058400" cy="7543800"/>
          </a:xfrm>
          <a:prstGeom prst="rect">
            <a:avLst/>
          </a:prstGeom>
        </p:spPr>
      </p:pic>
    </p:spTree>
    <p:extLst>
      <p:ext uri="{BB962C8B-B14F-4D97-AF65-F5344CB8AC3E}">
        <p14:creationId xmlns:p14="http://schemas.microsoft.com/office/powerpoint/2010/main" val="304332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5000">
              <a:schemeClr val="accent1">
                <a:lumMod val="50000"/>
              </a:schemeClr>
            </a:gs>
            <a:gs pos="83000">
              <a:schemeClr val="accent1">
                <a:lumMod val="50000"/>
              </a:schemeClr>
            </a:gs>
            <a:gs pos="100000">
              <a:srgbClr val="FFFF00"/>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A85EF3-C91B-4C84-B88F-3962CF7261D2}"/>
              </a:ext>
            </a:extLst>
          </p:cNvPr>
          <p:cNvSpPr txBox="1"/>
          <p:nvPr/>
        </p:nvSpPr>
        <p:spPr>
          <a:xfrm>
            <a:off x="2517530" y="3286035"/>
            <a:ext cx="478402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GREATEST RESULTS IN THE FUTURE</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88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C7D21-120A-45B8-95A5-C610B2777AE4}"/>
              </a:ext>
            </a:extLst>
          </p:cNvPr>
          <p:cNvSpPr txBox="1"/>
          <p:nvPr/>
        </p:nvSpPr>
        <p:spPr>
          <a:xfrm>
            <a:off x="341674" y="943733"/>
            <a:ext cx="8624905"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“The results of the circulation of this book [The Great Controversy] are not to be judged by what now appears. </a:t>
            </a:r>
            <a:r>
              <a:rPr kumimoji="0" lang="en-US" sz="2800" b="1" i="0" u="none" strike="noStrike" kern="1200" cap="none" spc="0" normalizeH="0" baseline="0" noProof="0" dirty="0">
                <a:ln>
                  <a:noFill/>
                </a:ln>
                <a:solidFill>
                  <a:srgbClr val="66FF33"/>
                </a:solidFill>
                <a:effectLst/>
                <a:uLnTx/>
                <a:uFillTx/>
                <a:latin typeface="Calibri" panose="020F0502020204030204"/>
                <a:ea typeface="+mn-ea"/>
                <a:cs typeface="+mn-cs"/>
              </a:rPr>
              <a:t>By reading it, some souls will be aroused, and will have courage to unite themselves at once with those who keep the commandments of God. </a:t>
            </a:r>
            <a:r>
              <a:rPr kumimoji="0" lang="en-US" sz="2800" b="1"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But a much larger number who read it will not take their position until they see the very events taking place that are foretold in it.</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99FF66"/>
                </a:solidFill>
                <a:effectLst/>
                <a:uLnTx/>
                <a:uFillTx/>
                <a:latin typeface="Calibri" panose="020F0502020204030204"/>
                <a:ea typeface="+mn-ea"/>
                <a:cs typeface="+mn-cs"/>
              </a:rPr>
              <a:t>The fulfillment of some of the predictions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will inspire faith that others also will come to pass, and when the earth is lightened with the glory of the Lord, in the closing work, many souls will take their position on the commandments of God </a:t>
            </a: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rPr>
              <a:t>as the result of this agency</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.”—Manuscript 31, 1890 [Colporteur Ministry, 128-129].</a:t>
            </a:r>
          </a:p>
        </p:txBody>
      </p:sp>
    </p:spTree>
    <p:extLst>
      <p:ext uri="{BB962C8B-B14F-4D97-AF65-F5344CB8AC3E}">
        <p14:creationId xmlns:p14="http://schemas.microsoft.com/office/powerpoint/2010/main" val="185849208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149</Words>
  <Application>Microsoft Office PowerPoint</Application>
  <PresentationFormat>Custom</PresentationFormat>
  <Paragraphs>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Winokan</dc:creator>
  <cp:lastModifiedBy>Matthew Winokan</cp:lastModifiedBy>
  <cp:revision>2</cp:revision>
  <dcterms:created xsi:type="dcterms:W3CDTF">2020-12-20T23:58:53Z</dcterms:created>
  <dcterms:modified xsi:type="dcterms:W3CDTF">2020-12-21T00:23:33Z</dcterms:modified>
</cp:coreProperties>
</file>